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26"/>
  </p:notesMasterIdLst>
  <p:sldIdLst>
    <p:sldId id="256" r:id="rId2"/>
    <p:sldId id="260" r:id="rId3"/>
    <p:sldId id="276" r:id="rId4"/>
    <p:sldId id="320" r:id="rId5"/>
    <p:sldId id="319" r:id="rId6"/>
    <p:sldId id="321" r:id="rId7"/>
    <p:sldId id="325" r:id="rId8"/>
    <p:sldId id="333" r:id="rId9"/>
    <p:sldId id="314" r:id="rId10"/>
    <p:sldId id="257" r:id="rId11"/>
    <p:sldId id="326" r:id="rId12"/>
    <p:sldId id="323" r:id="rId13"/>
    <p:sldId id="324" r:id="rId14"/>
    <p:sldId id="329" r:id="rId15"/>
    <p:sldId id="331" r:id="rId16"/>
    <p:sldId id="332" r:id="rId17"/>
    <p:sldId id="316" r:id="rId18"/>
    <p:sldId id="264" r:id="rId19"/>
    <p:sldId id="259" r:id="rId20"/>
    <p:sldId id="315" r:id="rId21"/>
    <p:sldId id="327" r:id="rId22"/>
    <p:sldId id="318" r:id="rId23"/>
    <p:sldId id="328" r:id="rId24"/>
    <p:sldId id="267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86EE8E-3FD3-4ACA-AFBD-EAA791F82805}">
  <a:tblStyle styleId="{E686EE8E-3FD3-4ACA-AFBD-EAA791F828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706" y="-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55887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4d0d48e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04d0d48e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03b581336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03b581336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03b581336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03b581336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535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03b581336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03b581336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238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03ba4b87e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103ba4b87e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3ba4b87ef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03ba4b87ef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03ba4b87ef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103ba4b87ef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03ba4b87ef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103ba4b87ef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966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03ba4b87ef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103ba4b87ef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52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03b581336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03b581336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1668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03b58133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03b58133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03b581336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03b581336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707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03ba4b87e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03ba4b87e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20700" y="1367525"/>
            <a:ext cx="6502500" cy="1961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>
                <a:latin typeface="Days One"/>
                <a:ea typeface="Days One"/>
                <a:cs typeface="Days One"/>
                <a:sym typeface="Day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20700" y="3328850"/>
            <a:ext cx="6502500" cy="5121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10128601">
            <a:off x="-1563168" y="-729356"/>
            <a:ext cx="4797316" cy="2346465"/>
          </a:xfrm>
          <a:custGeom>
            <a:avLst/>
            <a:gdLst/>
            <a:ahLst/>
            <a:cxnLst/>
            <a:rect l="l" t="t" r="r" b="b"/>
            <a:pathLst>
              <a:path w="115078" h="56287" extrusionOk="0">
                <a:moveTo>
                  <a:pt x="113733" y="1"/>
                </a:moveTo>
                <a:cubicBezTo>
                  <a:pt x="102439" y="4078"/>
                  <a:pt x="89523" y="1886"/>
                  <a:pt x="78999" y="8149"/>
                </a:cubicBezTo>
                <a:cubicBezTo>
                  <a:pt x="70411" y="13261"/>
                  <a:pt x="63839" y="21650"/>
                  <a:pt x="54614" y="25715"/>
                </a:cubicBezTo>
                <a:cubicBezTo>
                  <a:pt x="50310" y="27612"/>
                  <a:pt x="45816" y="27791"/>
                  <a:pt x="41301" y="27791"/>
                </a:cubicBezTo>
                <a:cubicBezTo>
                  <a:pt x="40244" y="27791"/>
                  <a:pt x="39186" y="27782"/>
                  <a:pt x="38130" y="27782"/>
                </a:cubicBezTo>
                <a:cubicBezTo>
                  <a:pt x="34331" y="27782"/>
                  <a:pt x="30544" y="27909"/>
                  <a:pt x="26866" y="29077"/>
                </a:cubicBezTo>
                <a:cubicBezTo>
                  <a:pt x="15434" y="32708"/>
                  <a:pt x="9738" y="45497"/>
                  <a:pt x="1" y="51897"/>
                </a:cubicBezTo>
                <a:cubicBezTo>
                  <a:pt x="859" y="53650"/>
                  <a:pt x="1311" y="54576"/>
                  <a:pt x="2146" y="56287"/>
                </a:cubicBezTo>
                <a:cubicBezTo>
                  <a:pt x="12211" y="50660"/>
                  <a:pt x="19708" y="40388"/>
                  <a:pt x="30794" y="36637"/>
                </a:cubicBezTo>
                <a:cubicBezTo>
                  <a:pt x="39635" y="33645"/>
                  <a:pt x="49394" y="35716"/>
                  <a:pt x="57918" y="31495"/>
                </a:cubicBezTo>
                <a:cubicBezTo>
                  <a:pt x="67021" y="26989"/>
                  <a:pt x="72471" y="17683"/>
                  <a:pt x="80817" y="12119"/>
                </a:cubicBezTo>
                <a:cubicBezTo>
                  <a:pt x="90821" y="5449"/>
                  <a:pt x="104081" y="7004"/>
                  <a:pt x="115077" y="2754"/>
                </a:cubicBezTo>
                <a:cubicBezTo>
                  <a:pt x="114539" y="1653"/>
                  <a:pt x="114271" y="1103"/>
                  <a:pt x="113733" y="1"/>
                </a:cubicBez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0128601">
            <a:off x="-1413625" y="-435295"/>
            <a:ext cx="4834251" cy="2229949"/>
          </a:xfrm>
          <a:custGeom>
            <a:avLst/>
            <a:gdLst/>
            <a:ahLst/>
            <a:cxnLst/>
            <a:rect l="l" t="t" r="r" b="b"/>
            <a:pathLst>
              <a:path w="115964" h="53492" extrusionOk="0">
                <a:moveTo>
                  <a:pt x="114622" y="0"/>
                </a:moveTo>
                <a:cubicBezTo>
                  <a:pt x="103014" y="4000"/>
                  <a:pt x="90453" y="898"/>
                  <a:pt x="79417" y="6865"/>
                </a:cubicBezTo>
                <a:cubicBezTo>
                  <a:pt x="70615" y="11623"/>
                  <a:pt x="62624" y="18600"/>
                  <a:pt x="53319" y="22355"/>
                </a:cubicBezTo>
                <a:cubicBezTo>
                  <a:pt x="50593" y="23455"/>
                  <a:pt x="47845" y="23798"/>
                  <a:pt x="45088" y="23798"/>
                </a:cubicBezTo>
                <a:cubicBezTo>
                  <a:pt x="40505" y="23798"/>
                  <a:pt x="35896" y="22849"/>
                  <a:pt x="31317" y="22849"/>
                </a:cubicBezTo>
                <a:cubicBezTo>
                  <a:pt x="29158" y="22849"/>
                  <a:pt x="27006" y="23060"/>
                  <a:pt x="24867" y="23681"/>
                </a:cubicBezTo>
                <a:cubicBezTo>
                  <a:pt x="12651" y="27230"/>
                  <a:pt x="9780" y="42989"/>
                  <a:pt x="1" y="50079"/>
                </a:cubicBezTo>
                <a:lnTo>
                  <a:pt x="1669" y="53491"/>
                </a:lnTo>
                <a:cubicBezTo>
                  <a:pt x="11215" y="46572"/>
                  <a:pt x="15523" y="31990"/>
                  <a:pt x="27273" y="28429"/>
                </a:cubicBezTo>
                <a:cubicBezTo>
                  <a:pt x="29789" y="27667"/>
                  <a:pt x="32339" y="27442"/>
                  <a:pt x="34906" y="27442"/>
                </a:cubicBezTo>
                <a:cubicBezTo>
                  <a:pt x="38628" y="27442"/>
                  <a:pt x="42382" y="27916"/>
                  <a:pt x="46109" y="27916"/>
                </a:cubicBezTo>
                <a:cubicBezTo>
                  <a:pt x="49259" y="27916"/>
                  <a:pt x="52390" y="27577"/>
                  <a:pt x="55464" y="26327"/>
                </a:cubicBezTo>
                <a:cubicBezTo>
                  <a:pt x="64784" y="22539"/>
                  <a:pt x="72139" y="14872"/>
                  <a:pt x="80904" y="10049"/>
                </a:cubicBezTo>
                <a:cubicBezTo>
                  <a:pt x="91771" y="4068"/>
                  <a:pt x="104470" y="6714"/>
                  <a:pt x="115964" y="2752"/>
                </a:cubicBezTo>
                <a:lnTo>
                  <a:pt x="114622" y="0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9507283">
            <a:off x="6537000" y="2794283"/>
            <a:ext cx="4176716" cy="1800898"/>
          </a:xfrm>
          <a:custGeom>
            <a:avLst/>
            <a:gdLst/>
            <a:ahLst/>
            <a:cxnLst/>
            <a:rect l="l" t="t" r="r" b="b"/>
            <a:pathLst>
              <a:path w="128087" h="55228" extrusionOk="0">
                <a:moveTo>
                  <a:pt x="124125" y="1"/>
                </a:moveTo>
                <a:cubicBezTo>
                  <a:pt x="108380" y="431"/>
                  <a:pt x="93245" y="2944"/>
                  <a:pt x="79367" y="10740"/>
                </a:cubicBezTo>
                <a:cubicBezTo>
                  <a:pt x="71750" y="15019"/>
                  <a:pt x="63846" y="21874"/>
                  <a:pt x="55124" y="23736"/>
                </a:cubicBezTo>
                <a:cubicBezTo>
                  <a:pt x="45120" y="25873"/>
                  <a:pt x="36689" y="24042"/>
                  <a:pt x="27006" y="29076"/>
                </a:cubicBezTo>
                <a:cubicBezTo>
                  <a:pt x="20719" y="32344"/>
                  <a:pt x="16617" y="37124"/>
                  <a:pt x="12182" y="42559"/>
                </a:cubicBezTo>
                <a:cubicBezTo>
                  <a:pt x="8926" y="46547"/>
                  <a:pt x="5459" y="50492"/>
                  <a:pt x="1" y="50998"/>
                </a:cubicBezTo>
                <a:cubicBezTo>
                  <a:pt x="1063" y="53172"/>
                  <a:pt x="1529" y="54127"/>
                  <a:pt x="2067" y="55228"/>
                </a:cubicBezTo>
                <a:cubicBezTo>
                  <a:pt x="8409" y="55191"/>
                  <a:pt x="11496" y="48978"/>
                  <a:pt x="14619" y="44389"/>
                </a:cubicBezTo>
                <a:cubicBezTo>
                  <a:pt x="18332" y="38929"/>
                  <a:pt x="22048" y="34574"/>
                  <a:pt x="27764" y="31153"/>
                </a:cubicBezTo>
                <a:cubicBezTo>
                  <a:pt x="33008" y="28013"/>
                  <a:pt x="38611" y="25945"/>
                  <a:pt x="44741" y="25945"/>
                </a:cubicBezTo>
                <a:cubicBezTo>
                  <a:pt x="44771" y="25945"/>
                  <a:pt x="44800" y="25945"/>
                  <a:pt x="44830" y="25945"/>
                </a:cubicBezTo>
                <a:cubicBezTo>
                  <a:pt x="48275" y="25957"/>
                  <a:pt x="51724" y="26786"/>
                  <a:pt x="55174" y="26786"/>
                </a:cubicBezTo>
                <a:cubicBezTo>
                  <a:pt x="55929" y="26786"/>
                  <a:pt x="56683" y="26746"/>
                  <a:pt x="57438" y="26650"/>
                </a:cubicBezTo>
                <a:cubicBezTo>
                  <a:pt x="66549" y="25481"/>
                  <a:pt x="73903" y="17179"/>
                  <a:pt x="81585" y="12791"/>
                </a:cubicBezTo>
                <a:cubicBezTo>
                  <a:pt x="93683" y="5879"/>
                  <a:pt x="107351" y="4774"/>
                  <a:pt x="120973" y="4774"/>
                </a:cubicBezTo>
                <a:cubicBezTo>
                  <a:pt x="123349" y="4774"/>
                  <a:pt x="125723" y="4808"/>
                  <a:pt x="128087" y="4850"/>
                </a:cubicBezTo>
                <a:cubicBezTo>
                  <a:pt x="127549" y="3748"/>
                  <a:pt x="126565" y="2625"/>
                  <a:pt x="124125" y="1"/>
                </a:cubicBez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9507283">
            <a:off x="6969450" y="2971402"/>
            <a:ext cx="4041749" cy="1957582"/>
          </a:xfrm>
          <a:custGeom>
            <a:avLst/>
            <a:gdLst/>
            <a:ahLst/>
            <a:cxnLst/>
            <a:rect l="l" t="t" r="r" b="b"/>
            <a:pathLst>
              <a:path w="123948" h="60033" extrusionOk="0">
                <a:moveTo>
                  <a:pt x="116116" y="1"/>
                </a:moveTo>
                <a:cubicBezTo>
                  <a:pt x="103317" y="3980"/>
                  <a:pt x="95470" y="13770"/>
                  <a:pt x="83653" y="19096"/>
                </a:cubicBezTo>
                <a:cubicBezTo>
                  <a:pt x="73946" y="23468"/>
                  <a:pt x="63260" y="25155"/>
                  <a:pt x="53305" y="28817"/>
                </a:cubicBezTo>
                <a:cubicBezTo>
                  <a:pt x="34953" y="35568"/>
                  <a:pt x="19980" y="51799"/>
                  <a:pt x="1" y="53618"/>
                </a:cubicBezTo>
                <a:cubicBezTo>
                  <a:pt x="1205" y="56081"/>
                  <a:pt x="1884" y="57472"/>
                  <a:pt x="3136" y="60032"/>
                </a:cubicBezTo>
                <a:cubicBezTo>
                  <a:pt x="14157" y="58092"/>
                  <a:pt x="20049" y="48347"/>
                  <a:pt x="29481" y="43103"/>
                </a:cubicBezTo>
                <a:cubicBezTo>
                  <a:pt x="38529" y="38071"/>
                  <a:pt x="47566" y="36483"/>
                  <a:pt x="57358" y="33852"/>
                </a:cubicBezTo>
                <a:cubicBezTo>
                  <a:pt x="80866" y="27536"/>
                  <a:pt x="99209" y="10907"/>
                  <a:pt x="123948" y="7952"/>
                </a:cubicBezTo>
                <a:cubicBezTo>
                  <a:pt x="121334" y="5305"/>
                  <a:pt x="118713" y="2665"/>
                  <a:pt x="116116" y="1"/>
                </a:cubicBez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3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3"/>
          <p:cNvSpPr/>
          <p:nvPr/>
        </p:nvSpPr>
        <p:spPr>
          <a:xfrm rot="-628882">
            <a:off x="-874336" y="-286546"/>
            <a:ext cx="3836335" cy="2658576"/>
          </a:xfrm>
          <a:custGeom>
            <a:avLst/>
            <a:gdLst/>
            <a:ahLst/>
            <a:cxnLst/>
            <a:rect l="l" t="t" r="r" b="b"/>
            <a:pathLst>
              <a:path w="106143" h="73567" extrusionOk="0">
                <a:moveTo>
                  <a:pt x="105208" y="0"/>
                </a:moveTo>
                <a:cubicBezTo>
                  <a:pt x="94787" y="2340"/>
                  <a:pt x="92812" y="6267"/>
                  <a:pt x="90839" y="16094"/>
                </a:cubicBezTo>
                <a:cubicBezTo>
                  <a:pt x="89698" y="21772"/>
                  <a:pt x="88890" y="26509"/>
                  <a:pt x="82634" y="28013"/>
                </a:cubicBezTo>
                <a:cubicBezTo>
                  <a:pt x="81073" y="28388"/>
                  <a:pt x="79474" y="28537"/>
                  <a:pt x="77849" y="28537"/>
                </a:cubicBezTo>
                <a:cubicBezTo>
                  <a:pt x="71565" y="28537"/>
                  <a:pt x="64898" y="26308"/>
                  <a:pt x="58631" y="26308"/>
                </a:cubicBezTo>
                <a:cubicBezTo>
                  <a:pt x="55771" y="26308"/>
                  <a:pt x="52994" y="26773"/>
                  <a:pt x="50375" y="28125"/>
                </a:cubicBezTo>
                <a:cubicBezTo>
                  <a:pt x="38089" y="34470"/>
                  <a:pt x="39625" y="53693"/>
                  <a:pt x="23431" y="56033"/>
                </a:cubicBezTo>
                <a:cubicBezTo>
                  <a:pt x="17485" y="56892"/>
                  <a:pt x="14487" y="57011"/>
                  <a:pt x="10279" y="61640"/>
                </a:cubicBezTo>
                <a:cubicBezTo>
                  <a:pt x="7141" y="65090"/>
                  <a:pt x="5257" y="69040"/>
                  <a:pt x="1" y="69338"/>
                </a:cubicBezTo>
                <a:cubicBezTo>
                  <a:pt x="1063" y="71510"/>
                  <a:pt x="1529" y="72465"/>
                  <a:pt x="2067" y="73566"/>
                </a:cubicBezTo>
                <a:cubicBezTo>
                  <a:pt x="2088" y="73566"/>
                  <a:pt x="2109" y="73566"/>
                  <a:pt x="2130" y="73566"/>
                </a:cubicBezTo>
                <a:cubicBezTo>
                  <a:pt x="7699" y="73566"/>
                  <a:pt x="8731" y="68106"/>
                  <a:pt x="11342" y="64327"/>
                </a:cubicBezTo>
                <a:cubicBezTo>
                  <a:pt x="14895" y="59188"/>
                  <a:pt x="18532" y="59953"/>
                  <a:pt x="24255" y="59455"/>
                </a:cubicBezTo>
                <a:cubicBezTo>
                  <a:pt x="33137" y="58682"/>
                  <a:pt x="37671" y="53611"/>
                  <a:pt x="41733" y="46110"/>
                </a:cubicBezTo>
                <a:cubicBezTo>
                  <a:pt x="44556" y="40898"/>
                  <a:pt x="46691" y="33306"/>
                  <a:pt x="52229" y="30370"/>
                </a:cubicBezTo>
                <a:cubicBezTo>
                  <a:pt x="54470" y="29182"/>
                  <a:pt x="56812" y="28738"/>
                  <a:pt x="59216" y="28738"/>
                </a:cubicBezTo>
                <a:cubicBezTo>
                  <a:pt x="66314" y="28738"/>
                  <a:pt x="73945" y="32607"/>
                  <a:pt x="81052" y="32607"/>
                </a:cubicBezTo>
                <a:cubicBezTo>
                  <a:pt x="82419" y="32607"/>
                  <a:pt x="83767" y="32464"/>
                  <a:pt x="85088" y="32122"/>
                </a:cubicBezTo>
                <a:cubicBezTo>
                  <a:pt x="91203" y="30542"/>
                  <a:pt x="91689" y="26028"/>
                  <a:pt x="91865" y="20330"/>
                </a:cubicBezTo>
                <a:cubicBezTo>
                  <a:pt x="92224" y="8598"/>
                  <a:pt x="93473" y="3578"/>
                  <a:pt x="106143" y="1915"/>
                </a:cubicBezTo>
                <a:lnTo>
                  <a:pt x="105208" y="0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3"/>
          <p:cNvSpPr/>
          <p:nvPr/>
        </p:nvSpPr>
        <p:spPr>
          <a:xfrm rot="-628882">
            <a:off x="-1103986" y="-311883"/>
            <a:ext cx="3987305" cy="2384179"/>
          </a:xfrm>
          <a:custGeom>
            <a:avLst/>
            <a:gdLst/>
            <a:ahLst/>
            <a:cxnLst/>
            <a:rect l="l" t="t" r="r" b="b"/>
            <a:pathLst>
              <a:path w="110320" h="65974" extrusionOk="0">
                <a:moveTo>
                  <a:pt x="109987" y="0"/>
                </a:moveTo>
                <a:cubicBezTo>
                  <a:pt x="103050" y="1959"/>
                  <a:pt x="99075" y="4476"/>
                  <a:pt x="94278" y="9780"/>
                </a:cubicBezTo>
                <a:cubicBezTo>
                  <a:pt x="90737" y="13696"/>
                  <a:pt x="87656" y="17089"/>
                  <a:pt x="82575" y="19006"/>
                </a:cubicBezTo>
                <a:cubicBezTo>
                  <a:pt x="72766" y="22707"/>
                  <a:pt x="60760" y="18333"/>
                  <a:pt x="51475" y="23680"/>
                </a:cubicBezTo>
                <a:cubicBezTo>
                  <a:pt x="41570" y="29386"/>
                  <a:pt x="41383" y="44240"/>
                  <a:pt x="30303" y="48768"/>
                </a:cubicBezTo>
                <a:cubicBezTo>
                  <a:pt x="25328" y="50801"/>
                  <a:pt x="20277" y="51895"/>
                  <a:pt x="15339" y="54257"/>
                </a:cubicBezTo>
                <a:cubicBezTo>
                  <a:pt x="10106" y="56761"/>
                  <a:pt x="5807" y="58692"/>
                  <a:pt x="0" y="59558"/>
                </a:cubicBezTo>
                <a:cubicBezTo>
                  <a:pt x="1204" y="62021"/>
                  <a:pt x="1883" y="63412"/>
                  <a:pt x="3135" y="65974"/>
                </a:cubicBezTo>
                <a:cubicBezTo>
                  <a:pt x="8848" y="64882"/>
                  <a:pt x="11194" y="62422"/>
                  <a:pt x="15688" y="59106"/>
                </a:cubicBezTo>
                <a:cubicBezTo>
                  <a:pt x="20816" y="55322"/>
                  <a:pt x="24275" y="55249"/>
                  <a:pt x="30226" y="53597"/>
                </a:cubicBezTo>
                <a:cubicBezTo>
                  <a:pt x="43511" y="49912"/>
                  <a:pt x="42956" y="32951"/>
                  <a:pt x="53924" y="27015"/>
                </a:cubicBezTo>
                <a:cubicBezTo>
                  <a:pt x="56956" y="25374"/>
                  <a:pt x="60223" y="24882"/>
                  <a:pt x="63592" y="24882"/>
                </a:cubicBezTo>
                <a:cubicBezTo>
                  <a:pt x="68647" y="24882"/>
                  <a:pt x="73933" y="25990"/>
                  <a:pt x="79005" y="25990"/>
                </a:cubicBezTo>
                <a:cubicBezTo>
                  <a:pt x="81515" y="25990"/>
                  <a:pt x="83972" y="25719"/>
                  <a:pt x="86323" y="24907"/>
                </a:cubicBezTo>
                <a:cubicBezTo>
                  <a:pt x="92052" y="22928"/>
                  <a:pt x="93501" y="18319"/>
                  <a:pt x="95609" y="13170"/>
                </a:cubicBezTo>
                <a:cubicBezTo>
                  <a:pt x="98812" y="5346"/>
                  <a:pt x="102128" y="2792"/>
                  <a:pt x="110319" y="678"/>
                </a:cubicBezTo>
                <a:lnTo>
                  <a:pt x="109987" y="0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3"/>
          <p:cNvSpPr/>
          <p:nvPr/>
        </p:nvSpPr>
        <p:spPr>
          <a:xfrm rot="-628882">
            <a:off x="-1288814" y="-409467"/>
            <a:ext cx="4098987" cy="2109891"/>
          </a:xfrm>
          <a:custGeom>
            <a:avLst/>
            <a:gdLst/>
            <a:ahLst/>
            <a:cxnLst/>
            <a:rect l="l" t="t" r="r" b="b"/>
            <a:pathLst>
              <a:path w="113410" h="58384" extrusionOk="0">
                <a:moveTo>
                  <a:pt x="112277" y="0"/>
                </a:moveTo>
                <a:cubicBezTo>
                  <a:pt x="102196" y="5045"/>
                  <a:pt x="91672" y="11168"/>
                  <a:pt x="80988" y="14794"/>
                </a:cubicBezTo>
                <a:cubicBezTo>
                  <a:pt x="71736" y="17933"/>
                  <a:pt x="60832" y="16895"/>
                  <a:pt x="52138" y="21605"/>
                </a:cubicBezTo>
                <a:cubicBezTo>
                  <a:pt x="43036" y="26532"/>
                  <a:pt x="41445" y="37945"/>
                  <a:pt x="33700" y="44245"/>
                </a:cubicBezTo>
                <a:cubicBezTo>
                  <a:pt x="25015" y="51308"/>
                  <a:pt x="10652" y="53222"/>
                  <a:pt x="0" y="54872"/>
                </a:cubicBezTo>
                <a:lnTo>
                  <a:pt x="1716" y="58383"/>
                </a:lnTo>
                <a:cubicBezTo>
                  <a:pt x="12065" y="56966"/>
                  <a:pt x="25835" y="53653"/>
                  <a:pt x="34793" y="47955"/>
                </a:cubicBezTo>
                <a:cubicBezTo>
                  <a:pt x="43656" y="42317"/>
                  <a:pt x="44445" y="29599"/>
                  <a:pt x="53685" y="24355"/>
                </a:cubicBezTo>
                <a:cubicBezTo>
                  <a:pt x="62485" y="19361"/>
                  <a:pt x="73587" y="21694"/>
                  <a:pt x="82964" y="18459"/>
                </a:cubicBezTo>
                <a:cubicBezTo>
                  <a:pt x="93967" y="14663"/>
                  <a:pt x="102308" y="6142"/>
                  <a:pt x="113410" y="2320"/>
                </a:cubicBezTo>
                <a:lnTo>
                  <a:pt x="112277" y="0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3"/>
          <p:cNvSpPr/>
          <p:nvPr/>
        </p:nvSpPr>
        <p:spPr>
          <a:xfrm rot="-703484">
            <a:off x="6009852" y="3868869"/>
            <a:ext cx="4060376" cy="1986013"/>
          </a:xfrm>
          <a:custGeom>
            <a:avLst/>
            <a:gdLst/>
            <a:ahLst/>
            <a:cxnLst/>
            <a:rect l="l" t="t" r="r" b="b"/>
            <a:pathLst>
              <a:path w="115078" h="56287" extrusionOk="0">
                <a:moveTo>
                  <a:pt x="113733" y="1"/>
                </a:moveTo>
                <a:cubicBezTo>
                  <a:pt x="102439" y="4078"/>
                  <a:pt x="89523" y="1886"/>
                  <a:pt x="78999" y="8149"/>
                </a:cubicBezTo>
                <a:cubicBezTo>
                  <a:pt x="70411" y="13261"/>
                  <a:pt x="63839" y="21650"/>
                  <a:pt x="54614" y="25715"/>
                </a:cubicBezTo>
                <a:cubicBezTo>
                  <a:pt x="50310" y="27612"/>
                  <a:pt x="45816" y="27791"/>
                  <a:pt x="41301" y="27791"/>
                </a:cubicBezTo>
                <a:cubicBezTo>
                  <a:pt x="40244" y="27791"/>
                  <a:pt x="39186" y="27782"/>
                  <a:pt x="38130" y="27782"/>
                </a:cubicBezTo>
                <a:cubicBezTo>
                  <a:pt x="34331" y="27782"/>
                  <a:pt x="30544" y="27909"/>
                  <a:pt x="26866" y="29077"/>
                </a:cubicBezTo>
                <a:cubicBezTo>
                  <a:pt x="15434" y="32708"/>
                  <a:pt x="9738" y="45497"/>
                  <a:pt x="1" y="51897"/>
                </a:cubicBezTo>
                <a:cubicBezTo>
                  <a:pt x="859" y="53650"/>
                  <a:pt x="1311" y="54576"/>
                  <a:pt x="2146" y="56287"/>
                </a:cubicBezTo>
                <a:cubicBezTo>
                  <a:pt x="12211" y="50660"/>
                  <a:pt x="19708" y="40388"/>
                  <a:pt x="30794" y="36637"/>
                </a:cubicBezTo>
                <a:cubicBezTo>
                  <a:pt x="39635" y="33645"/>
                  <a:pt x="49394" y="35716"/>
                  <a:pt x="57918" y="31495"/>
                </a:cubicBezTo>
                <a:cubicBezTo>
                  <a:pt x="67021" y="26989"/>
                  <a:pt x="72471" y="17683"/>
                  <a:pt x="80817" y="12119"/>
                </a:cubicBezTo>
                <a:cubicBezTo>
                  <a:pt x="90821" y="5449"/>
                  <a:pt x="104081" y="7004"/>
                  <a:pt x="115077" y="2754"/>
                </a:cubicBezTo>
                <a:cubicBezTo>
                  <a:pt x="114539" y="1653"/>
                  <a:pt x="114271" y="1103"/>
                  <a:pt x="113733" y="1"/>
                </a:cubicBez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3"/>
          <p:cNvSpPr/>
          <p:nvPr/>
        </p:nvSpPr>
        <p:spPr>
          <a:xfrm rot="-703484">
            <a:off x="5850158" y="3719961"/>
            <a:ext cx="4091638" cy="1887395"/>
          </a:xfrm>
          <a:custGeom>
            <a:avLst/>
            <a:gdLst/>
            <a:ahLst/>
            <a:cxnLst/>
            <a:rect l="l" t="t" r="r" b="b"/>
            <a:pathLst>
              <a:path w="115964" h="53492" extrusionOk="0">
                <a:moveTo>
                  <a:pt x="114622" y="0"/>
                </a:moveTo>
                <a:cubicBezTo>
                  <a:pt x="103014" y="4000"/>
                  <a:pt x="90453" y="898"/>
                  <a:pt x="79417" y="6865"/>
                </a:cubicBezTo>
                <a:cubicBezTo>
                  <a:pt x="70615" y="11623"/>
                  <a:pt x="62624" y="18600"/>
                  <a:pt x="53319" y="22355"/>
                </a:cubicBezTo>
                <a:cubicBezTo>
                  <a:pt x="50593" y="23455"/>
                  <a:pt x="47845" y="23798"/>
                  <a:pt x="45088" y="23798"/>
                </a:cubicBezTo>
                <a:cubicBezTo>
                  <a:pt x="40505" y="23798"/>
                  <a:pt x="35896" y="22849"/>
                  <a:pt x="31317" y="22849"/>
                </a:cubicBezTo>
                <a:cubicBezTo>
                  <a:pt x="29158" y="22849"/>
                  <a:pt x="27006" y="23060"/>
                  <a:pt x="24867" y="23681"/>
                </a:cubicBezTo>
                <a:cubicBezTo>
                  <a:pt x="12651" y="27230"/>
                  <a:pt x="9780" y="42989"/>
                  <a:pt x="1" y="50079"/>
                </a:cubicBezTo>
                <a:lnTo>
                  <a:pt x="1669" y="53491"/>
                </a:lnTo>
                <a:cubicBezTo>
                  <a:pt x="11215" y="46572"/>
                  <a:pt x="15523" y="31990"/>
                  <a:pt x="27273" y="28429"/>
                </a:cubicBezTo>
                <a:cubicBezTo>
                  <a:pt x="29789" y="27667"/>
                  <a:pt x="32339" y="27442"/>
                  <a:pt x="34906" y="27442"/>
                </a:cubicBezTo>
                <a:cubicBezTo>
                  <a:pt x="38628" y="27442"/>
                  <a:pt x="42382" y="27916"/>
                  <a:pt x="46109" y="27916"/>
                </a:cubicBezTo>
                <a:cubicBezTo>
                  <a:pt x="49259" y="27916"/>
                  <a:pt x="52390" y="27577"/>
                  <a:pt x="55464" y="26327"/>
                </a:cubicBezTo>
                <a:cubicBezTo>
                  <a:pt x="64784" y="22539"/>
                  <a:pt x="72139" y="14872"/>
                  <a:pt x="80904" y="10049"/>
                </a:cubicBezTo>
                <a:cubicBezTo>
                  <a:pt x="91771" y="4068"/>
                  <a:pt x="104470" y="6714"/>
                  <a:pt x="115964" y="2752"/>
                </a:cubicBezTo>
                <a:lnTo>
                  <a:pt x="114622" y="0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4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4"/>
          <p:cNvSpPr/>
          <p:nvPr/>
        </p:nvSpPr>
        <p:spPr>
          <a:xfrm rot="-9991622" flipH="1">
            <a:off x="5741509" y="-178479"/>
            <a:ext cx="4365104" cy="2135043"/>
          </a:xfrm>
          <a:custGeom>
            <a:avLst/>
            <a:gdLst/>
            <a:ahLst/>
            <a:cxnLst/>
            <a:rect l="l" t="t" r="r" b="b"/>
            <a:pathLst>
              <a:path w="115079" h="56287" extrusionOk="0">
                <a:moveTo>
                  <a:pt x="113733" y="0"/>
                </a:moveTo>
                <a:cubicBezTo>
                  <a:pt x="102439" y="4078"/>
                  <a:pt x="89523" y="1885"/>
                  <a:pt x="78999" y="8149"/>
                </a:cubicBezTo>
                <a:cubicBezTo>
                  <a:pt x="70411" y="13261"/>
                  <a:pt x="63838" y="21648"/>
                  <a:pt x="54613" y="25713"/>
                </a:cubicBezTo>
                <a:cubicBezTo>
                  <a:pt x="50304" y="27612"/>
                  <a:pt x="45807" y="27790"/>
                  <a:pt x="41286" y="27790"/>
                </a:cubicBezTo>
                <a:cubicBezTo>
                  <a:pt x="40239" y="27790"/>
                  <a:pt x="39190" y="27781"/>
                  <a:pt x="38143" y="27781"/>
                </a:cubicBezTo>
                <a:cubicBezTo>
                  <a:pt x="34339" y="27781"/>
                  <a:pt x="30547" y="27907"/>
                  <a:pt x="26866" y="29077"/>
                </a:cubicBezTo>
                <a:cubicBezTo>
                  <a:pt x="15433" y="32707"/>
                  <a:pt x="9737" y="45497"/>
                  <a:pt x="0" y="51896"/>
                </a:cubicBezTo>
                <a:lnTo>
                  <a:pt x="2147" y="56287"/>
                </a:lnTo>
                <a:cubicBezTo>
                  <a:pt x="12209" y="50658"/>
                  <a:pt x="19707" y="40388"/>
                  <a:pt x="30794" y="36636"/>
                </a:cubicBezTo>
                <a:cubicBezTo>
                  <a:pt x="39634" y="33643"/>
                  <a:pt x="49394" y="35714"/>
                  <a:pt x="57917" y="31494"/>
                </a:cubicBezTo>
                <a:cubicBezTo>
                  <a:pt x="67021" y="26987"/>
                  <a:pt x="72471" y="17683"/>
                  <a:pt x="80816" y="12119"/>
                </a:cubicBezTo>
                <a:cubicBezTo>
                  <a:pt x="90822" y="5449"/>
                  <a:pt x="104081" y="7002"/>
                  <a:pt x="115078" y="2753"/>
                </a:cubicBezTo>
                <a:lnTo>
                  <a:pt x="113733" y="0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4"/>
          <p:cNvSpPr/>
          <p:nvPr/>
        </p:nvSpPr>
        <p:spPr>
          <a:xfrm rot="-9991622" flipH="1">
            <a:off x="5563401" y="82893"/>
            <a:ext cx="4398712" cy="2029025"/>
          </a:xfrm>
          <a:custGeom>
            <a:avLst/>
            <a:gdLst/>
            <a:ahLst/>
            <a:cxnLst/>
            <a:rect l="l" t="t" r="r" b="b"/>
            <a:pathLst>
              <a:path w="115965" h="53492" extrusionOk="0">
                <a:moveTo>
                  <a:pt x="114621" y="0"/>
                </a:moveTo>
                <a:cubicBezTo>
                  <a:pt x="103015" y="4001"/>
                  <a:pt x="90452" y="898"/>
                  <a:pt x="79418" y="6865"/>
                </a:cubicBezTo>
                <a:cubicBezTo>
                  <a:pt x="70618" y="11623"/>
                  <a:pt x="62625" y="18600"/>
                  <a:pt x="53320" y="22355"/>
                </a:cubicBezTo>
                <a:cubicBezTo>
                  <a:pt x="50594" y="23454"/>
                  <a:pt x="47846" y="23798"/>
                  <a:pt x="45089" y="23798"/>
                </a:cubicBezTo>
                <a:cubicBezTo>
                  <a:pt x="40506" y="23798"/>
                  <a:pt x="35897" y="22849"/>
                  <a:pt x="31319" y="22849"/>
                </a:cubicBezTo>
                <a:cubicBezTo>
                  <a:pt x="29160" y="22849"/>
                  <a:pt x="27008" y="23060"/>
                  <a:pt x="24868" y="23682"/>
                </a:cubicBezTo>
                <a:cubicBezTo>
                  <a:pt x="12650" y="27230"/>
                  <a:pt x="9780" y="42989"/>
                  <a:pt x="0" y="50078"/>
                </a:cubicBezTo>
                <a:lnTo>
                  <a:pt x="1668" y="53491"/>
                </a:lnTo>
                <a:cubicBezTo>
                  <a:pt x="11214" y="46573"/>
                  <a:pt x="15522" y="31992"/>
                  <a:pt x="27274" y="28431"/>
                </a:cubicBezTo>
                <a:cubicBezTo>
                  <a:pt x="29790" y="27668"/>
                  <a:pt x="32342" y="27443"/>
                  <a:pt x="34909" y="27443"/>
                </a:cubicBezTo>
                <a:cubicBezTo>
                  <a:pt x="38631" y="27443"/>
                  <a:pt x="42385" y="27917"/>
                  <a:pt x="46111" y="27917"/>
                </a:cubicBezTo>
                <a:cubicBezTo>
                  <a:pt x="49261" y="27917"/>
                  <a:pt x="52390" y="27578"/>
                  <a:pt x="55463" y="26329"/>
                </a:cubicBezTo>
                <a:cubicBezTo>
                  <a:pt x="64783" y="22539"/>
                  <a:pt x="72138" y="14874"/>
                  <a:pt x="80903" y="10049"/>
                </a:cubicBezTo>
                <a:cubicBezTo>
                  <a:pt x="91772" y="4068"/>
                  <a:pt x="104471" y="6716"/>
                  <a:pt x="115965" y="2752"/>
                </a:cubicBezTo>
                <a:cubicBezTo>
                  <a:pt x="115427" y="1651"/>
                  <a:pt x="115158" y="1101"/>
                  <a:pt x="114621" y="0"/>
                </a:cubicBez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4"/>
          <p:cNvSpPr/>
          <p:nvPr/>
        </p:nvSpPr>
        <p:spPr>
          <a:xfrm rot="5741125">
            <a:off x="-1981086" y="2145361"/>
            <a:ext cx="4315912" cy="2185663"/>
          </a:xfrm>
          <a:custGeom>
            <a:avLst/>
            <a:gdLst/>
            <a:ahLst/>
            <a:cxnLst/>
            <a:rect l="l" t="t" r="r" b="b"/>
            <a:pathLst>
              <a:path w="113789" h="57625" extrusionOk="0">
                <a:moveTo>
                  <a:pt x="112445" y="0"/>
                </a:moveTo>
                <a:cubicBezTo>
                  <a:pt x="101633" y="4313"/>
                  <a:pt x="88145" y="3243"/>
                  <a:pt x="78456" y="10091"/>
                </a:cubicBezTo>
                <a:cubicBezTo>
                  <a:pt x="70211" y="15918"/>
                  <a:pt x="65571" y="25828"/>
                  <a:pt x="56480" y="30588"/>
                </a:cubicBezTo>
                <a:cubicBezTo>
                  <a:pt x="48190" y="34927"/>
                  <a:pt x="38429" y="33758"/>
                  <a:pt x="29739" y="36830"/>
                </a:cubicBezTo>
                <a:cubicBezTo>
                  <a:pt x="18853" y="40680"/>
                  <a:pt x="10194" y="49288"/>
                  <a:pt x="1" y="54532"/>
                </a:cubicBezTo>
                <a:lnTo>
                  <a:pt x="1512" y="57624"/>
                </a:lnTo>
                <a:cubicBezTo>
                  <a:pt x="11657" y="52260"/>
                  <a:pt x="21125" y="44453"/>
                  <a:pt x="31958" y="40531"/>
                </a:cubicBezTo>
                <a:cubicBezTo>
                  <a:pt x="40472" y="37448"/>
                  <a:pt x="50047" y="38131"/>
                  <a:pt x="58194" y="33924"/>
                </a:cubicBezTo>
                <a:cubicBezTo>
                  <a:pt x="67414" y="29164"/>
                  <a:pt x="71521" y="18856"/>
                  <a:pt x="79826" y="12984"/>
                </a:cubicBezTo>
                <a:cubicBezTo>
                  <a:pt x="89480" y="6163"/>
                  <a:pt x="103017" y="7067"/>
                  <a:pt x="113788" y="2752"/>
                </a:cubicBezTo>
                <a:cubicBezTo>
                  <a:pt x="113250" y="1652"/>
                  <a:pt x="112981" y="1101"/>
                  <a:pt x="112445" y="0"/>
                </a:cubicBez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4"/>
          <p:cNvSpPr/>
          <p:nvPr/>
        </p:nvSpPr>
        <p:spPr>
          <a:xfrm rot="5741125">
            <a:off x="-1782448" y="2076432"/>
            <a:ext cx="4364803" cy="2134914"/>
          </a:xfrm>
          <a:custGeom>
            <a:avLst/>
            <a:gdLst/>
            <a:ahLst/>
            <a:cxnLst/>
            <a:rect l="l" t="t" r="r" b="b"/>
            <a:pathLst>
              <a:path w="115078" h="56287" extrusionOk="0">
                <a:moveTo>
                  <a:pt x="113733" y="1"/>
                </a:moveTo>
                <a:cubicBezTo>
                  <a:pt x="102439" y="4078"/>
                  <a:pt x="89523" y="1886"/>
                  <a:pt x="78999" y="8149"/>
                </a:cubicBezTo>
                <a:cubicBezTo>
                  <a:pt x="70411" y="13261"/>
                  <a:pt x="63839" y="21650"/>
                  <a:pt x="54614" y="25715"/>
                </a:cubicBezTo>
                <a:cubicBezTo>
                  <a:pt x="50310" y="27612"/>
                  <a:pt x="45816" y="27791"/>
                  <a:pt x="41301" y="27791"/>
                </a:cubicBezTo>
                <a:cubicBezTo>
                  <a:pt x="40244" y="27791"/>
                  <a:pt x="39186" y="27782"/>
                  <a:pt x="38130" y="27782"/>
                </a:cubicBezTo>
                <a:cubicBezTo>
                  <a:pt x="34331" y="27782"/>
                  <a:pt x="30544" y="27909"/>
                  <a:pt x="26866" y="29077"/>
                </a:cubicBezTo>
                <a:cubicBezTo>
                  <a:pt x="15434" y="32708"/>
                  <a:pt x="9738" y="45497"/>
                  <a:pt x="1" y="51897"/>
                </a:cubicBezTo>
                <a:cubicBezTo>
                  <a:pt x="859" y="53650"/>
                  <a:pt x="1311" y="54576"/>
                  <a:pt x="2146" y="56287"/>
                </a:cubicBezTo>
                <a:cubicBezTo>
                  <a:pt x="12211" y="50660"/>
                  <a:pt x="19708" y="40388"/>
                  <a:pt x="30794" y="36637"/>
                </a:cubicBezTo>
                <a:cubicBezTo>
                  <a:pt x="39635" y="33645"/>
                  <a:pt x="49394" y="35716"/>
                  <a:pt x="57918" y="31495"/>
                </a:cubicBezTo>
                <a:cubicBezTo>
                  <a:pt x="67021" y="26989"/>
                  <a:pt x="72471" y="17683"/>
                  <a:pt x="80817" y="12119"/>
                </a:cubicBezTo>
                <a:cubicBezTo>
                  <a:pt x="90821" y="5449"/>
                  <a:pt x="104081" y="7004"/>
                  <a:pt x="115077" y="2754"/>
                </a:cubicBezTo>
                <a:cubicBezTo>
                  <a:pt x="114539" y="1653"/>
                  <a:pt x="114271" y="1103"/>
                  <a:pt x="113733" y="1"/>
                </a:cubicBez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499700" y="2455125"/>
            <a:ext cx="6144600" cy="8418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latin typeface="Days One"/>
                <a:ea typeface="Days One"/>
                <a:cs typeface="Days One"/>
                <a:sym typeface="Day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1499700" y="1334475"/>
            <a:ext cx="6144600" cy="11208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499700" y="3296925"/>
            <a:ext cx="5320500" cy="5121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 rot="862610">
            <a:off x="-463437" y="-663694"/>
            <a:ext cx="3897564" cy="2701376"/>
          </a:xfrm>
          <a:custGeom>
            <a:avLst/>
            <a:gdLst/>
            <a:ahLst/>
            <a:cxnLst/>
            <a:rect l="l" t="t" r="r" b="b"/>
            <a:pathLst>
              <a:path w="106143" h="73567" extrusionOk="0">
                <a:moveTo>
                  <a:pt x="105208" y="0"/>
                </a:moveTo>
                <a:cubicBezTo>
                  <a:pt x="94787" y="2340"/>
                  <a:pt x="92812" y="6267"/>
                  <a:pt x="90839" y="16094"/>
                </a:cubicBezTo>
                <a:cubicBezTo>
                  <a:pt x="89698" y="21772"/>
                  <a:pt x="88890" y="26509"/>
                  <a:pt x="82634" y="28013"/>
                </a:cubicBezTo>
                <a:cubicBezTo>
                  <a:pt x="81073" y="28388"/>
                  <a:pt x="79474" y="28537"/>
                  <a:pt x="77849" y="28537"/>
                </a:cubicBezTo>
                <a:cubicBezTo>
                  <a:pt x="71565" y="28537"/>
                  <a:pt x="64898" y="26308"/>
                  <a:pt x="58631" y="26308"/>
                </a:cubicBezTo>
                <a:cubicBezTo>
                  <a:pt x="55771" y="26308"/>
                  <a:pt x="52994" y="26773"/>
                  <a:pt x="50375" y="28125"/>
                </a:cubicBezTo>
                <a:cubicBezTo>
                  <a:pt x="38089" y="34470"/>
                  <a:pt x="39625" y="53693"/>
                  <a:pt x="23431" y="56033"/>
                </a:cubicBezTo>
                <a:cubicBezTo>
                  <a:pt x="17485" y="56892"/>
                  <a:pt x="14487" y="57011"/>
                  <a:pt x="10279" y="61640"/>
                </a:cubicBezTo>
                <a:cubicBezTo>
                  <a:pt x="7141" y="65090"/>
                  <a:pt x="5257" y="69040"/>
                  <a:pt x="1" y="69338"/>
                </a:cubicBezTo>
                <a:cubicBezTo>
                  <a:pt x="1063" y="71510"/>
                  <a:pt x="1529" y="72465"/>
                  <a:pt x="2067" y="73566"/>
                </a:cubicBezTo>
                <a:cubicBezTo>
                  <a:pt x="2088" y="73566"/>
                  <a:pt x="2109" y="73566"/>
                  <a:pt x="2130" y="73566"/>
                </a:cubicBezTo>
                <a:cubicBezTo>
                  <a:pt x="7699" y="73566"/>
                  <a:pt x="8731" y="68106"/>
                  <a:pt x="11342" y="64327"/>
                </a:cubicBezTo>
                <a:cubicBezTo>
                  <a:pt x="14895" y="59188"/>
                  <a:pt x="18532" y="59953"/>
                  <a:pt x="24255" y="59455"/>
                </a:cubicBezTo>
                <a:cubicBezTo>
                  <a:pt x="33137" y="58682"/>
                  <a:pt x="37671" y="53611"/>
                  <a:pt x="41733" y="46110"/>
                </a:cubicBezTo>
                <a:cubicBezTo>
                  <a:pt x="44556" y="40898"/>
                  <a:pt x="46691" y="33306"/>
                  <a:pt x="52229" y="30370"/>
                </a:cubicBezTo>
                <a:cubicBezTo>
                  <a:pt x="54470" y="29182"/>
                  <a:pt x="56812" y="28738"/>
                  <a:pt x="59216" y="28738"/>
                </a:cubicBezTo>
                <a:cubicBezTo>
                  <a:pt x="66314" y="28738"/>
                  <a:pt x="73945" y="32607"/>
                  <a:pt x="81052" y="32607"/>
                </a:cubicBezTo>
                <a:cubicBezTo>
                  <a:pt x="82419" y="32607"/>
                  <a:pt x="83767" y="32464"/>
                  <a:pt x="85088" y="32122"/>
                </a:cubicBezTo>
                <a:cubicBezTo>
                  <a:pt x="91203" y="30542"/>
                  <a:pt x="91689" y="26028"/>
                  <a:pt x="91865" y="20330"/>
                </a:cubicBezTo>
                <a:cubicBezTo>
                  <a:pt x="92224" y="8598"/>
                  <a:pt x="93473" y="3578"/>
                  <a:pt x="106143" y="1915"/>
                </a:cubicBezTo>
                <a:lnTo>
                  <a:pt x="105208" y="0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862610">
            <a:off x="-612824" y="-739987"/>
            <a:ext cx="4050943" cy="2422561"/>
          </a:xfrm>
          <a:custGeom>
            <a:avLst/>
            <a:gdLst/>
            <a:ahLst/>
            <a:cxnLst/>
            <a:rect l="l" t="t" r="r" b="b"/>
            <a:pathLst>
              <a:path w="110320" h="65974" extrusionOk="0">
                <a:moveTo>
                  <a:pt x="109987" y="0"/>
                </a:moveTo>
                <a:cubicBezTo>
                  <a:pt x="103050" y="1959"/>
                  <a:pt x="99075" y="4476"/>
                  <a:pt x="94278" y="9780"/>
                </a:cubicBezTo>
                <a:cubicBezTo>
                  <a:pt x="90737" y="13696"/>
                  <a:pt x="87656" y="17089"/>
                  <a:pt x="82575" y="19006"/>
                </a:cubicBezTo>
                <a:cubicBezTo>
                  <a:pt x="72766" y="22707"/>
                  <a:pt x="60760" y="18333"/>
                  <a:pt x="51475" y="23680"/>
                </a:cubicBezTo>
                <a:cubicBezTo>
                  <a:pt x="41570" y="29386"/>
                  <a:pt x="41383" y="44240"/>
                  <a:pt x="30303" y="48768"/>
                </a:cubicBezTo>
                <a:cubicBezTo>
                  <a:pt x="25328" y="50801"/>
                  <a:pt x="20277" y="51895"/>
                  <a:pt x="15339" y="54257"/>
                </a:cubicBezTo>
                <a:cubicBezTo>
                  <a:pt x="10106" y="56761"/>
                  <a:pt x="5807" y="58692"/>
                  <a:pt x="0" y="59558"/>
                </a:cubicBezTo>
                <a:cubicBezTo>
                  <a:pt x="1204" y="62021"/>
                  <a:pt x="1883" y="63412"/>
                  <a:pt x="3135" y="65974"/>
                </a:cubicBezTo>
                <a:cubicBezTo>
                  <a:pt x="8848" y="64882"/>
                  <a:pt x="11194" y="62422"/>
                  <a:pt x="15688" y="59106"/>
                </a:cubicBezTo>
                <a:cubicBezTo>
                  <a:pt x="20816" y="55322"/>
                  <a:pt x="24275" y="55249"/>
                  <a:pt x="30226" y="53597"/>
                </a:cubicBezTo>
                <a:cubicBezTo>
                  <a:pt x="43511" y="49912"/>
                  <a:pt x="42956" y="32951"/>
                  <a:pt x="53924" y="27015"/>
                </a:cubicBezTo>
                <a:cubicBezTo>
                  <a:pt x="56956" y="25374"/>
                  <a:pt x="60223" y="24882"/>
                  <a:pt x="63592" y="24882"/>
                </a:cubicBezTo>
                <a:cubicBezTo>
                  <a:pt x="68647" y="24882"/>
                  <a:pt x="73933" y="25990"/>
                  <a:pt x="79005" y="25990"/>
                </a:cubicBezTo>
                <a:cubicBezTo>
                  <a:pt x="81515" y="25990"/>
                  <a:pt x="83972" y="25719"/>
                  <a:pt x="86323" y="24907"/>
                </a:cubicBezTo>
                <a:cubicBezTo>
                  <a:pt x="92052" y="22928"/>
                  <a:pt x="93501" y="18319"/>
                  <a:pt x="95609" y="13170"/>
                </a:cubicBezTo>
                <a:cubicBezTo>
                  <a:pt x="98812" y="5346"/>
                  <a:pt x="102128" y="2792"/>
                  <a:pt x="110319" y="678"/>
                </a:cubicBezTo>
                <a:lnTo>
                  <a:pt x="109987" y="0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10474511">
            <a:off x="5745842" y="3116751"/>
            <a:ext cx="4104637" cy="2454671"/>
          </a:xfrm>
          <a:custGeom>
            <a:avLst/>
            <a:gdLst/>
            <a:ahLst/>
            <a:cxnLst/>
            <a:rect l="l" t="t" r="r" b="b"/>
            <a:pathLst>
              <a:path w="110320" h="65974" extrusionOk="0">
                <a:moveTo>
                  <a:pt x="109987" y="0"/>
                </a:moveTo>
                <a:cubicBezTo>
                  <a:pt x="103050" y="1959"/>
                  <a:pt x="99075" y="4476"/>
                  <a:pt x="94278" y="9780"/>
                </a:cubicBezTo>
                <a:cubicBezTo>
                  <a:pt x="90737" y="13696"/>
                  <a:pt x="87656" y="17089"/>
                  <a:pt x="82575" y="19006"/>
                </a:cubicBezTo>
                <a:cubicBezTo>
                  <a:pt x="72766" y="22707"/>
                  <a:pt x="60760" y="18333"/>
                  <a:pt x="51475" y="23680"/>
                </a:cubicBezTo>
                <a:cubicBezTo>
                  <a:pt x="41570" y="29386"/>
                  <a:pt x="41383" y="44240"/>
                  <a:pt x="30303" y="48768"/>
                </a:cubicBezTo>
                <a:cubicBezTo>
                  <a:pt x="25328" y="50801"/>
                  <a:pt x="20277" y="51895"/>
                  <a:pt x="15339" y="54257"/>
                </a:cubicBezTo>
                <a:cubicBezTo>
                  <a:pt x="10106" y="56761"/>
                  <a:pt x="5807" y="58692"/>
                  <a:pt x="0" y="59558"/>
                </a:cubicBezTo>
                <a:cubicBezTo>
                  <a:pt x="1204" y="62021"/>
                  <a:pt x="1883" y="63412"/>
                  <a:pt x="3135" y="65974"/>
                </a:cubicBezTo>
                <a:cubicBezTo>
                  <a:pt x="8848" y="64882"/>
                  <a:pt x="11194" y="62422"/>
                  <a:pt x="15688" y="59106"/>
                </a:cubicBezTo>
                <a:cubicBezTo>
                  <a:pt x="20816" y="55322"/>
                  <a:pt x="24275" y="55249"/>
                  <a:pt x="30226" y="53597"/>
                </a:cubicBezTo>
                <a:cubicBezTo>
                  <a:pt x="43511" y="49912"/>
                  <a:pt x="42956" y="32951"/>
                  <a:pt x="53924" y="27015"/>
                </a:cubicBezTo>
                <a:cubicBezTo>
                  <a:pt x="56956" y="25374"/>
                  <a:pt x="60223" y="24882"/>
                  <a:pt x="63592" y="24882"/>
                </a:cubicBezTo>
                <a:cubicBezTo>
                  <a:pt x="68647" y="24882"/>
                  <a:pt x="73933" y="25990"/>
                  <a:pt x="79005" y="25990"/>
                </a:cubicBezTo>
                <a:cubicBezTo>
                  <a:pt x="81515" y="25990"/>
                  <a:pt x="83972" y="25719"/>
                  <a:pt x="86323" y="24907"/>
                </a:cubicBezTo>
                <a:cubicBezTo>
                  <a:pt x="92052" y="22928"/>
                  <a:pt x="93501" y="18319"/>
                  <a:pt x="95609" y="13170"/>
                </a:cubicBezTo>
                <a:cubicBezTo>
                  <a:pt x="98812" y="5346"/>
                  <a:pt x="102128" y="2792"/>
                  <a:pt x="110319" y="678"/>
                </a:cubicBezTo>
                <a:lnTo>
                  <a:pt x="109987" y="0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10474511">
            <a:off x="5799349" y="3510368"/>
            <a:ext cx="4219606" cy="2172273"/>
          </a:xfrm>
          <a:custGeom>
            <a:avLst/>
            <a:gdLst/>
            <a:ahLst/>
            <a:cxnLst/>
            <a:rect l="l" t="t" r="r" b="b"/>
            <a:pathLst>
              <a:path w="113410" h="58384" extrusionOk="0">
                <a:moveTo>
                  <a:pt x="112277" y="0"/>
                </a:moveTo>
                <a:cubicBezTo>
                  <a:pt x="102196" y="5045"/>
                  <a:pt x="91672" y="11168"/>
                  <a:pt x="80988" y="14794"/>
                </a:cubicBezTo>
                <a:cubicBezTo>
                  <a:pt x="71736" y="17933"/>
                  <a:pt x="60832" y="16895"/>
                  <a:pt x="52138" y="21605"/>
                </a:cubicBezTo>
                <a:cubicBezTo>
                  <a:pt x="43036" y="26532"/>
                  <a:pt x="41445" y="37945"/>
                  <a:pt x="33700" y="44245"/>
                </a:cubicBezTo>
                <a:cubicBezTo>
                  <a:pt x="25015" y="51308"/>
                  <a:pt x="10652" y="53222"/>
                  <a:pt x="0" y="54872"/>
                </a:cubicBezTo>
                <a:lnTo>
                  <a:pt x="1716" y="58383"/>
                </a:lnTo>
                <a:cubicBezTo>
                  <a:pt x="12065" y="56966"/>
                  <a:pt x="25835" y="53653"/>
                  <a:pt x="34793" y="47955"/>
                </a:cubicBezTo>
                <a:cubicBezTo>
                  <a:pt x="43656" y="42317"/>
                  <a:pt x="44445" y="29599"/>
                  <a:pt x="53685" y="24355"/>
                </a:cubicBezTo>
                <a:cubicBezTo>
                  <a:pt x="62485" y="19361"/>
                  <a:pt x="73587" y="21694"/>
                  <a:pt x="82964" y="18459"/>
                </a:cubicBezTo>
                <a:cubicBezTo>
                  <a:pt x="93967" y="14663"/>
                  <a:pt x="102308" y="6142"/>
                  <a:pt x="113410" y="2320"/>
                </a:cubicBezTo>
                <a:lnTo>
                  <a:pt x="112277" y="0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853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20000" y="1120300"/>
            <a:ext cx="7704000" cy="3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0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 rot="-1985267">
            <a:off x="6384953" y="3516111"/>
            <a:ext cx="4451979" cy="2278159"/>
          </a:xfrm>
          <a:custGeom>
            <a:avLst/>
            <a:gdLst/>
            <a:ahLst/>
            <a:cxnLst/>
            <a:rect l="l" t="t" r="r" b="b"/>
            <a:pathLst>
              <a:path w="113625" h="58144" extrusionOk="0">
                <a:moveTo>
                  <a:pt x="112279" y="522"/>
                </a:moveTo>
                <a:cubicBezTo>
                  <a:pt x="101039" y="3959"/>
                  <a:pt x="86281" y="0"/>
                  <a:pt x="76455" y="7139"/>
                </a:cubicBezTo>
                <a:cubicBezTo>
                  <a:pt x="68243" y="13106"/>
                  <a:pt x="64062" y="23064"/>
                  <a:pt x="55224" y="28368"/>
                </a:cubicBezTo>
                <a:cubicBezTo>
                  <a:pt x="37765" y="38849"/>
                  <a:pt x="18369" y="46710"/>
                  <a:pt x="1" y="55393"/>
                </a:cubicBezTo>
                <a:lnTo>
                  <a:pt x="1346" y="58144"/>
                </a:lnTo>
                <a:cubicBezTo>
                  <a:pt x="20464" y="50596"/>
                  <a:pt x="38248" y="41916"/>
                  <a:pt x="55942" y="31846"/>
                </a:cubicBezTo>
                <a:cubicBezTo>
                  <a:pt x="64609" y="26914"/>
                  <a:pt x="71198" y="19262"/>
                  <a:pt x="79564" y="13916"/>
                </a:cubicBezTo>
                <a:cubicBezTo>
                  <a:pt x="89483" y="7577"/>
                  <a:pt x="102691" y="7288"/>
                  <a:pt x="113624" y="3272"/>
                </a:cubicBezTo>
                <a:lnTo>
                  <a:pt x="112279" y="522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 rot="-1985267">
            <a:off x="6205835" y="3424344"/>
            <a:ext cx="4451861" cy="2257863"/>
          </a:xfrm>
          <a:custGeom>
            <a:avLst/>
            <a:gdLst/>
            <a:ahLst/>
            <a:cxnLst/>
            <a:rect l="l" t="t" r="r" b="b"/>
            <a:pathLst>
              <a:path w="113622" h="57626" extrusionOk="0">
                <a:moveTo>
                  <a:pt x="112277" y="2"/>
                </a:moveTo>
                <a:cubicBezTo>
                  <a:pt x="101086" y="3766"/>
                  <a:pt x="86623" y="0"/>
                  <a:pt x="76746" y="7162"/>
                </a:cubicBezTo>
                <a:cubicBezTo>
                  <a:pt x="68483" y="13153"/>
                  <a:pt x="64748" y="23546"/>
                  <a:pt x="55679" y="28662"/>
                </a:cubicBezTo>
                <a:cubicBezTo>
                  <a:pt x="51580" y="30972"/>
                  <a:pt x="47084" y="31689"/>
                  <a:pt x="42769" y="33403"/>
                </a:cubicBezTo>
                <a:cubicBezTo>
                  <a:pt x="28080" y="39236"/>
                  <a:pt x="14177" y="47893"/>
                  <a:pt x="0" y="54875"/>
                </a:cubicBezTo>
                <a:cubicBezTo>
                  <a:pt x="538" y="55976"/>
                  <a:pt x="807" y="56525"/>
                  <a:pt x="1345" y="57626"/>
                </a:cubicBezTo>
                <a:cubicBezTo>
                  <a:pt x="19606" y="48751"/>
                  <a:pt x="39202" y="40993"/>
                  <a:pt x="56693" y="30648"/>
                </a:cubicBezTo>
                <a:cubicBezTo>
                  <a:pt x="65677" y="25333"/>
                  <a:pt x="69342" y="15009"/>
                  <a:pt x="77609" y="8970"/>
                </a:cubicBezTo>
                <a:cubicBezTo>
                  <a:pt x="87602" y="1667"/>
                  <a:pt x="102276" y="6405"/>
                  <a:pt x="113622" y="2754"/>
                </a:cubicBezTo>
                <a:lnTo>
                  <a:pt x="112277" y="2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8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800">
                <a:latin typeface="Days One"/>
                <a:ea typeface="Days One"/>
                <a:cs typeface="Days One"/>
                <a:sym typeface="Day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5731979" y="3728739"/>
            <a:ext cx="4364909" cy="2134966"/>
          </a:xfrm>
          <a:custGeom>
            <a:avLst/>
            <a:gdLst/>
            <a:ahLst/>
            <a:cxnLst/>
            <a:rect l="l" t="t" r="r" b="b"/>
            <a:pathLst>
              <a:path w="115078" h="56287" extrusionOk="0">
                <a:moveTo>
                  <a:pt x="113733" y="1"/>
                </a:moveTo>
                <a:cubicBezTo>
                  <a:pt x="102439" y="4078"/>
                  <a:pt x="89523" y="1886"/>
                  <a:pt x="78999" y="8149"/>
                </a:cubicBezTo>
                <a:cubicBezTo>
                  <a:pt x="70411" y="13261"/>
                  <a:pt x="63839" y="21650"/>
                  <a:pt x="54614" y="25715"/>
                </a:cubicBezTo>
                <a:cubicBezTo>
                  <a:pt x="50310" y="27612"/>
                  <a:pt x="45816" y="27791"/>
                  <a:pt x="41301" y="27791"/>
                </a:cubicBezTo>
                <a:cubicBezTo>
                  <a:pt x="40244" y="27791"/>
                  <a:pt x="39186" y="27782"/>
                  <a:pt x="38130" y="27782"/>
                </a:cubicBezTo>
                <a:cubicBezTo>
                  <a:pt x="34331" y="27782"/>
                  <a:pt x="30544" y="27909"/>
                  <a:pt x="26866" y="29077"/>
                </a:cubicBezTo>
                <a:cubicBezTo>
                  <a:pt x="15434" y="32708"/>
                  <a:pt x="9738" y="45497"/>
                  <a:pt x="1" y="51897"/>
                </a:cubicBezTo>
                <a:cubicBezTo>
                  <a:pt x="859" y="53650"/>
                  <a:pt x="1311" y="54576"/>
                  <a:pt x="2146" y="56287"/>
                </a:cubicBezTo>
                <a:cubicBezTo>
                  <a:pt x="12211" y="50660"/>
                  <a:pt x="19708" y="40388"/>
                  <a:pt x="30794" y="36637"/>
                </a:cubicBezTo>
                <a:cubicBezTo>
                  <a:pt x="39635" y="33645"/>
                  <a:pt x="49394" y="35716"/>
                  <a:pt x="57918" y="31495"/>
                </a:cubicBezTo>
                <a:cubicBezTo>
                  <a:pt x="67021" y="26989"/>
                  <a:pt x="72471" y="17683"/>
                  <a:pt x="80817" y="12119"/>
                </a:cubicBezTo>
                <a:cubicBezTo>
                  <a:pt x="90821" y="5449"/>
                  <a:pt x="104081" y="7004"/>
                  <a:pt x="115077" y="2754"/>
                </a:cubicBezTo>
                <a:cubicBezTo>
                  <a:pt x="114539" y="1653"/>
                  <a:pt x="114271" y="1103"/>
                  <a:pt x="113733" y="1"/>
                </a:cubicBez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5606842" y="3541622"/>
            <a:ext cx="4398515" cy="2028952"/>
          </a:xfrm>
          <a:custGeom>
            <a:avLst/>
            <a:gdLst/>
            <a:ahLst/>
            <a:cxnLst/>
            <a:rect l="l" t="t" r="r" b="b"/>
            <a:pathLst>
              <a:path w="115964" h="53492" extrusionOk="0">
                <a:moveTo>
                  <a:pt x="114622" y="0"/>
                </a:moveTo>
                <a:cubicBezTo>
                  <a:pt x="103014" y="4000"/>
                  <a:pt x="90453" y="898"/>
                  <a:pt x="79417" y="6865"/>
                </a:cubicBezTo>
                <a:cubicBezTo>
                  <a:pt x="70615" y="11623"/>
                  <a:pt x="62624" y="18600"/>
                  <a:pt x="53319" y="22355"/>
                </a:cubicBezTo>
                <a:cubicBezTo>
                  <a:pt x="50593" y="23455"/>
                  <a:pt x="47845" y="23798"/>
                  <a:pt x="45088" y="23798"/>
                </a:cubicBezTo>
                <a:cubicBezTo>
                  <a:pt x="40505" y="23798"/>
                  <a:pt x="35896" y="22849"/>
                  <a:pt x="31317" y="22849"/>
                </a:cubicBezTo>
                <a:cubicBezTo>
                  <a:pt x="29158" y="22849"/>
                  <a:pt x="27006" y="23060"/>
                  <a:pt x="24867" y="23681"/>
                </a:cubicBezTo>
                <a:cubicBezTo>
                  <a:pt x="12651" y="27230"/>
                  <a:pt x="9780" y="42989"/>
                  <a:pt x="1" y="50079"/>
                </a:cubicBezTo>
                <a:lnTo>
                  <a:pt x="1669" y="53491"/>
                </a:lnTo>
                <a:cubicBezTo>
                  <a:pt x="11215" y="46572"/>
                  <a:pt x="15523" y="31990"/>
                  <a:pt x="27273" y="28429"/>
                </a:cubicBezTo>
                <a:cubicBezTo>
                  <a:pt x="29789" y="27667"/>
                  <a:pt x="32339" y="27442"/>
                  <a:pt x="34906" y="27442"/>
                </a:cubicBezTo>
                <a:cubicBezTo>
                  <a:pt x="38628" y="27442"/>
                  <a:pt x="42382" y="27916"/>
                  <a:pt x="46109" y="27916"/>
                </a:cubicBezTo>
                <a:cubicBezTo>
                  <a:pt x="49259" y="27916"/>
                  <a:pt x="52390" y="27577"/>
                  <a:pt x="55464" y="26327"/>
                </a:cubicBezTo>
                <a:cubicBezTo>
                  <a:pt x="64784" y="22539"/>
                  <a:pt x="72139" y="14872"/>
                  <a:pt x="80904" y="10049"/>
                </a:cubicBezTo>
                <a:cubicBezTo>
                  <a:pt x="91771" y="4068"/>
                  <a:pt x="104470" y="6714"/>
                  <a:pt x="115964" y="2752"/>
                </a:cubicBezTo>
                <a:lnTo>
                  <a:pt x="114622" y="0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 rot="10800000">
            <a:off x="-996521" y="-854640"/>
            <a:ext cx="4364909" cy="2134966"/>
          </a:xfrm>
          <a:custGeom>
            <a:avLst/>
            <a:gdLst/>
            <a:ahLst/>
            <a:cxnLst/>
            <a:rect l="l" t="t" r="r" b="b"/>
            <a:pathLst>
              <a:path w="115078" h="56287" extrusionOk="0">
                <a:moveTo>
                  <a:pt x="113733" y="1"/>
                </a:moveTo>
                <a:cubicBezTo>
                  <a:pt x="102439" y="4078"/>
                  <a:pt x="89523" y="1886"/>
                  <a:pt x="78999" y="8149"/>
                </a:cubicBezTo>
                <a:cubicBezTo>
                  <a:pt x="70411" y="13261"/>
                  <a:pt x="63839" y="21650"/>
                  <a:pt x="54614" y="25715"/>
                </a:cubicBezTo>
                <a:cubicBezTo>
                  <a:pt x="50310" y="27612"/>
                  <a:pt x="45816" y="27791"/>
                  <a:pt x="41301" y="27791"/>
                </a:cubicBezTo>
                <a:cubicBezTo>
                  <a:pt x="40244" y="27791"/>
                  <a:pt x="39186" y="27782"/>
                  <a:pt x="38130" y="27782"/>
                </a:cubicBezTo>
                <a:cubicBezTo>
                  <a:pt x="34331" y="27782"/>
                  <a:pt x="30544" y="27909"/>
                  <a:pt x="26866" y="29077"/>
                </a:cubicBezTo>
                <a:cubicBezTo>
                  <a:pt x="15434" y="32708"/>
                  <a:pt x="9738" y="45497"/>
                  <a:pt x="1" y="51897"/>
                </a:cubicBezTo>
                <a:cubicBezTo>
                  <a:pt x="859" y="53650"/>
                  <a:pt x="1311" y="54576"/>
                  <a:pt x="2146" y="56287"/>
                </a:cubicBezTo>
                <a:cubicBezTo>
                  <a:pt x="12211" y="50660"/>
                  <a:pt x="19708" y="40388"/>
                  <a:pt x="30794" y="36637"/>
                </a:cubicBezTo>
                <a:cubicBezTo>
                  <a:pt x="39635" y="33645"/>
                  <a:pt x="49394" y="35716"/>
                  <a:pt x="57918" y="31495"/>
                </a:cubicBezTo>
                <a:cubicBezTo>
                  <a:pt x="67021" y="26989"/>
                  <a:pt x="72471" y="17683"/>
                  <a:pt x="80817" y="12119"/>
                </a:cubicBezTo>
                <a:cubicBezTo>
                  <a:pt x="90821" y="5449"/>
                  <a:pt x="104081" y="7004"/>
                  <a:pt x="115077" y="2754"/>
                </a:cubicBezTo>
                <a:cubicBezTo>
                  <a:pt x="114539" y="1653"/>
                  <a:pt x="114271" y="1103"/>
                  <a:pt x="113733" y="1"/>
                </a:cubicBez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 rot="10800000">
            <a:off x="-904990" y="-561509"/>
            <a:ext cx="4398515" cy="2028952"/>
          </a:xfrm>
          <a:custGeom>
            <a:avLst/>
            <a:gdLst/>
            <a:ahLst/>
            <a:cxnLst/>
            <a:rect l="l" t="t" r="r" b="b"/>
            <a:pathLst>
              <a:path w="115964" h="53492" extrusionOk="0">
                <a:moveTo>
                  <a:pt x="114622" y="0"/>
                </a:moveTo>
                <a:cubicBezTo>
                  <a:pt x="103014" y="4000"/>
                  <a:pt x="90453" y="898"/>
                  <a:pt x="79417" y="6865"/>
                </a:cubicBezTo>
                <a:cubicBezTo>
                  <a:pt x="70615" y="11623"/>
                  <a:pt x="62624" y="18600"/>
                  <a:pt x="53319" y="22355"/>
                </a:cubicBezTo>
                <a:cubicBezTo>
                  <a:pt x="50593" y="23455"/>
                  <a:pt x="47845" y="23798"/>
                  <a:pt x="45088" y="23798"/>
                </a:cubicBezTo>
                <a:cubicBezTo>
                  <a:pt x="40505" y="23798"/>
                  <a:pt x="35896" y="22849"/>
                  <a:pt x="31317" y="22849"/>
                </a:cubicBezTo>
                <a:cubicBezTo>
                  <a:pt x="29158" y="22849"/>
                  <a:pt x="27006" y="23060"/>
                  <a:pt x="24867" y="23681"/>
                </a:cubicBezTo>
                <a:cubicBezTo>
                  <a:pt x="12651" y="27230"/>
                  <a:pt x="9780" y="42989"/>
                  <a:pt x="1" y="50079"/>
                </a:cubicBezTo>
                <a:lnTo>
                  <a:pt x="1669" y="53491"/>
                </a:lnTo>
                <a:cubicBezTo>
                  <a:pt x="11215" y="46572"/>
                  <a:pt x="15523" y="31990"/>
                  <a:pt x="27273" y="28429"/>
                </a:cubicBezTo>
                <a:cubicBezTo>
                  <a:pt x="29789" y="27667"/>
                  <a:pt x="32339" y="27442"/>
                  <a:pt x="34906" y="27442"/>
                </a:cubicBezTo>
                <a:cubicBezTo>
                  <a:pt x="38628" y="27442"/>
                  <a:pt x="42382" y="27916"/>
                  <a:pt x="46109" y="27916"/>
                </a:cubicBezTo>
                <a:cubicBezTo>
                  <a:pt x="49259" y="27916"/>
                  <a:pt x="52390" y="27577"/>
                  <a:pt x="55464" y="26327"/>
                </a:cubicBezTo>
                <a:cubicBezTo>
                  <a:pt x="64784" y="22539"/>
                  <a:pt x="72139" y="14872"/>
                  <a:pt x="80904" y="10049"/>
                </a:cubicBezTo>
                <a:cubicBezTo>
                  <a:pt x="91771" y="4068"/>
                  <a:pt x="104470" y="6714"/>
                  <a:pt x="115964" y="2752"/>
                </a:cubicBezTo>
                <a:lnTo>
                  <a:pt x="114622" y="0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530900" y="1588000"/>
            <a:ext cx="2865300" cy="5277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588000"/>
            <a:ext cx="810900" cy="527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1530900" y="2115700"/>
            <a:ext cx="2865300" cy="6573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3"/>
          </p:nvPr>
        </p:nvSpPr>
        <p:spPr>
          <a:xfrm>
            <a:off x="5573775" y="1588000"/>
            <a:ext cx="2865300" cy="5277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62875" y="1588225"/>
            <a:ext cx="810900" cy="527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5"/>
          </p:nvPr>
        </p:nvSpPr>
        <p:spPr>
          <a:xfrm>
            <a:off x="5573775" y="2115700"/>
            <a:ext cx="2865300" cy="6573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6"/>
          </p:nvPr>
        </p:nvSpPr>
        <p:spPr>
          <a:xfrm>
            <a:off x="1530900" y="3440934"/>
            <a:ext cx="2865300" cy="5040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439875"/>
            <a:ext cx="810900" cy="504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8"/>
          </p:nvPr>
        </p:nvSpPr>
        <p:spPr>
          <a:xfrm>
            <a:off x="1530900" y="3944950"/>
            <a:ext cx="2865300" cy="6573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9"/>
          </p:nvPr>
        </p:nvSpPr>
        <p:spPr>
          <a:xfrm>
            <a:off x="5573775" y="3440926"/>
            <a:ext cx="2865300" cy="5040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62875" y="3440925"/>
            <a:ext cx="810900" cy="504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4"/>
          </p:nvPr>
        </p:nvSpPr>
        <p:spPr>
          <a:xfrm>
            <a:off x="5573775" y="3943825"/>
            <a:ext cx="2865300" cy="6573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3072300" cy="587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/>
          <p:nvPr/>
        </p:nvSpPr>
        <p:spPr>
          <a:xfrm rot="-6710124">
            <a:off x="5637715" y="-1458357"/>
            <a:ext cx="4152213" cy="2877871"/>
          </a:xfrm>
          <a:custGeom>
            <a:avLst/>
            <a:gdLst/>
            <a:ahLst/>
            <a:cxnLst/>
            <a:rect l="l" t="t" r="r" b="b"/>
            <a:pathLst>
              <a:path w="106143" h="73567" extrusionOk="0">
                <a:moveTo>
                  <a:pt x="105208" y="0"/>
                </a:moveTo>
                <a:cubicBezTo>
                  <a:pt x="94787" y="2340"/>
                  <a:pt x="92812" y="6267"/>
                  <a:pt x="90839" y="16094"/>
                </a:cubicBezTo>
                <a:cubicBezTo>
                  <a:pt x="89698" y="21772"/>
                  <a:pt x="88890" y="26509"/>
                  <a:pt x="82634" y="28013"/>
                </a:cubicBezTo>
                <a:cubicBezTo>
                  <a:pt x="81073" y="28388"/>
                  <a:pt x="79474" y="28537"/>
                  <a:pt x="77849" y="28537"/>
                </a:cubicBezTo>
                <a:cubicBezTo>
                  <a:pt x="71565" y="28537"/>
                  <a:pt x="64898" y="26308"/>
                  <a:pt x="58631" y="26308"/>
                </a:cubicBezTo>
                <a:cubicBezTo>
                  <a:pt x="55771" y="26308"/>
                  <a:pt x="52994" y="26773"/>
                  <a:pt x="50375" y="28125"/>
                </a:cubicBezTo>
                <a:cubicBezTo>
                  <a:pt x="38089" y="34470"/>
                  <a:pt x="39625" y="53693"/>
                  <a:pt x="23431" y="56033"/>
                </a:cubicBezTo>
                <a:cubicBezTo>
                  <a:pt x="17485" y="56892"/>
                  <a:pt x="14487" y="57011"/>
                  <a:pt x="10279" y="61640"/>
                </a:cubicBezTo>
                <a:cubicBezTo>
                  <a:pt x="7141" y="65090"/>
                  <a:pt x="5257" y="69040"/>
                  <a:pt x="1" y="69338"/>
                </a:cubicBezTo>
                <a:cubicBezTo>
                  <a:pt x="1063" y="71510"/>
                  <a:pt x="1529" y="72465"/>
                  <a:pt x="2067" y="73566"/>
                </a:cubicBezTo>
                <a:cubicBezTo>
                  <a:pt x="2088" y="73566"/>
                  <a:pt x="2109" y="73566"/>
                  <a:pt x="2130" y="73566"/>
                </a:cubicBezTo>
                <a:cubicBezTo>
                  <a:pt x="7699" y="73566"/>
                  <a:pt x="8731" y="68106"/>
                  <a:pt x="11342" y="64327"/>
                </a:cubicBezTo>
                <a:cubicBezTo>
                  <a:pt x="14895" y="59188"/>
                  <a:pt x="18532" y="59953"/>
                  <a:pt x="24255" y="59455"/>
                </a:cubicBezTo>
                <a:cubicBezTo>
                  <a:pt x="33137" y="58682"/>
                  <a:pt x="37671" y="53611"/>
                  <a:pt x="41733" y="46110"/>
                </a:cubicBezTo>
                <a:cubicBezTo>
                  <a:pt x="44556" y="40898"/>
                  <a:pt x="46691" y="33306"/>
                  <a:pt x="52229" y="30370"/>
                </a:cubicBezTo>
                <a:cubicBezTo>
                  <a:pt x="54470" y="29182"/>
                  <a:pt x="56812" y="28738"/>
                  <a:pt x="59216" y="28738"/>
                </a:cubicBezTo>
                <a:cubicBezTo>
                  <a:pt x="66314" y="28738"/>
                  <a:pt x="73945" y="32607"/>
                  <a:pt x="81052" y="32607"/>
                </a:cubicBezTo>
                <a:cubicBezTo>
                  <a:pt x="82419" y="32607"/>
                  <a:pt x="83767" y="32464"/>
                  <a:pt x="85088" y="32122"/>
                </a:cubicBezTo>
                <a:cubicBezTo>
                  <a:pt x="91203" y="30542"/>
                  <a:pt x="91689" y="26028"/>
                  <a:pt x="91865" y="20330"/>
                </a:cubicBezTo>
                <a:cubicBezTo>
                  <a:pt x="92224" y="8598"/>
                  <a:pt x="93473" y="3578"/>
                  <a:pt x="106143" y="1915"/>
                </a:cubicBezTo>
                <a:lnTo>
                  <a:pt x="105208" y="0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 rot="-6710124">
            <a:off x="5416379" y="-1111596"/>
            <a:ext cx="4315614" cy="2580840"/>
          </a:xfrm>
          <a:custGeom>
            <a:avLst/>
            <a:gdLst/>
            <a:ahLst/>
            <a:cxnLst/>
            <a:rect l="l" t="t" r="r" b="b"/>
            <a:pathLst>
              <a:path w="110320" h="65974" extrusionOk="0">
                <a:moveTo>
                  <a:pt x="109987" y="0"/>
                </a:moveTo>
                <a:cubicBezTo>
                  <a:pt x="103050" y="1959"/>
                  <a:pt x="99075" y="4476"/>
                  <a:pt x="94278" y="9780"/>
                </a:cubicBezTo>
                <a:cubicBezTo>
                  <a:pt x="90737" y="13696"/>
                  <a:pt x="87656" y="17089"/>
                  <a:pt x="82575" y="19006"/>
                </a:cubicBezTo>
                <a:cubicBezTo>
                  <a:pt x="72766" y="22707"/>
                  <a:pt x="60760" y="18333"/>
                  <a:pt x="51475" y="23680"/>
                </a:cubicBezTo>
                <a:cubicBezTo>
                  <a:pt x="41570" y="29386"/>
                  <a:pt x="41383" y="44240"/>
                  <a:pt x="30303" y="48768"/>
                </a:cubicBezTo>
                <a:cubicBezTo>
                  <a:pt x="25328" y="50801"/>
                  <a:pt x="20277" y="51895"/>
                  <a:pt x="15339" y="54257"/>
                </a:cubicBezTo>
                <a:cubicBezTo>
                  <a:pt x="10106" y="56761"/>
                  <a:pt x="5807" y="58692"/>
                  <a:pt x="0" y="59558"/>
                </a:cubicBezTo>
                <a:cubicBezTo>
                  <a:pt x="1204" y="62021"/>
                  <a:pt x="1883" y="63412"/>
                  <a:pt x="3135" y="65974"/>
                </a:cubicBezTo>
                <a:cubicBezTo>
                  <a:pt x="8848" y="64882"/>
                  <a:pt x="11194" y="62422"/>
                  <a:pt x="15688" y="59106"/>
                </a:cubicBezTo>
                <a:cubicBezTo>
                  <a:pt x="20816" y="55322"/>
                  <a:pt x="24275" y="55249"/>
                  <a:pt x="30226" y="53597"/>
                </a:cubicBezTo>
                <a:cubicBezTo>
                  <a:pt x="43511" y="49912"/>
                  <a:pt x="42956" y="32951"/>
                  <a:pt x="53924" y="27015"/>
                </a:cubicBezTo>
                <a:cubicBezTo>
                  <a:pt x="56956" y="25374"/>
                  <a:pt x="60223" y="24882"/>
                  <a:pt x="63592" y="24882"/>
                </a:cubicBezTo>
                <a:cubicBezTo>
                  <a:pt x="68647" y="24882"/>
                  <a:pt x="73933" y="25990"/>
                  <a:pt x="79005" y="25990"/>
                </a:cubicBezTo>
                <a:cubicBezTo>
                  <a:pt x="81515" y="25990"/>
                  <a:pt x="83972" y="25719"/>
                  <a:pt x="86323" y="24907"/>
                </a:cubicBezTo>
                <a:cubicBezTo>
                  <a:pt x="92052" y="22928"/>
                  <a:pt x="93501" y="18319"/>
                  <a:pt x="95609" y="13170"/>
                </a:cubicBezTo>
                <a:cubicBezTo>
                  <a:pt x="98812" y="5346"/>
                  <a:pt x="102128" y="2792"/>
                  <a:pt x="110319" y="678"/>
                </a:cubicBezTo>
                <a:lnTo>
                  <a:pt x="109987" y="0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6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4038600" y="1163688"/>
            <a:ext cx="4385400" cy="10011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4633500" y="2164801"/>
            <a:ext cx="3787800" cy="18150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/>
          <p:nvPr/>
        </p:nvSpPr>
        <p:spPr>
          <a:xfrm flipH="1">
            <a:off x="-917921" y="3991818"/>
            <a:ext cx="4184438" cy="2502394"/>
          </a:xfrm>
          <a:custGeom>
            <a:avLst/>
            <a:gdLst/>
            <a:ahLst/>
            <a:cxnLst/>
            <a:rect l="l" t="t" r="r" b="b"/>
            <a:pathLst>
              <a:path w="110320" h="65974" extrusionOk="0">
                <a:moveTo>
                  <a:pt x="109987" y="0"/>
                </a:moveTo>
                <a:cubicBezTo>
                  <a:pt x="103050" y="1959"/>
                  <a:pt x="99075" y="4476"/>
                  <a:pt x="94278" y="9780"/>
                </a:cubicBezTo>
                <a:cubicBezTo>
                  <a:pt x="90737" y="13696"/>
                  <a:pt x="87656" y="17089"/>
                  <a:pt x="82575" y="19006"/>
                </a:cubicBezTo>
                <a:cubicBezTo>
                  <a:pt x="72766" y="22707"/>
                  <a:pt x="60760" y="18333"/>
                  <a:pt x="51475" y="23680"/>
                </a:cubicBezTo>
                <a:cubicBezTo>
                  <a:pt x="41570" y="29386"/>
                  <a:pt x="41383" y="44240"/>
                  <a:pt x="30303" y="48768"/>
                </a:cubicBezTo>
                <a:cubicBezTo>
                  <a:pt x="25328" y="50801"/>
                  <a:pt x="20277" y="51895"/>
                  <a:pt x="15339" y="54257"/>
                </a:cubicBezTo>
                <a:cubicBezTo>
                  <a:pt x="10106" y="56761"/>
                  <a:pt x="5807" y="58692"/>
                  <a:pt x="0" y="59558"/>
                </a:cubicBezTo>
                <a:cubicBezTo>
                  <a:pt x="1204" y="62021"/>
                  <a:pt x="1883" y="63412"/>
                  <a:pt x="3135" y="65974"/>
                </a:cubicBezTo>
                <a:cubicBezTo>
                  <a:pt x="8848" y="64882"/>
                  <a:pt x="11194" y="62422"/>
                  <a:pt x="15688" y="59106"/>
                </a:cubicBezTo>
                <a:cubicBezTo>
                  <a:pt x="20816" y="55322"/>
                  <a:pt x="24275" y="55249"/>
                  <a:pt x="30226" y="53597"/>
                </a:cubicBezTo>
                <a:cubicBezTo>
                  <a:pt x="43511" y="49912"/>
                  <a:pt x="42956" y="32951"/>
                  <a:pt x="53924" y="27015"/>
                </a:cubicBezTo>
                <a:cubicBezTo>
                  <a:pt x="56956" y="25374"/>
                  <a:pt x="60223" y="24882"/>
                  <a:pt x="63592" y="24882"/>
                </a:cubicBezTo>
                <a:cubicBezTo>
                  <a:pt x="68647" y="24882"/>
                  <a:pt x="73933" y="25990"/>
                  <a:pt x="79005" y="25990"/>
                </a:cubicBezTo>
                <a:cubicBezTo>
                  <a:pt x="81515" y="25990"/>
                  <a:pt x="83972" y="25719"/>
                  <a:pt x="86323" y="24907"/>
                </a:cubicBezTo>
                <a:cubicBezTo>
                  <a:pt x="92052" y="22928"/>
                  <a:pt x="93501" y="18319"/>
                  <a:pt x="95609" y="13170"/>
                </a:cubicBezTo>
                <a:cubicBezTo>
                  <a:pt x="98812" y="5346"/>
                  <a:pt x="102128" y="2792"/>
                  <a:pt x="110319" y="678"/>
                </a:cubicBezTo>
                <a:lnTo>
                  <a:pt x="109987" y="0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/>
          <p:nvPr/>
        </p:nvSpPr>
        <p:spPr>
          <a:xfrm flipH="1">
            <a:off x="-888215" y="3868881"/>
            <a:ext cx="4301641" cy="2214505"/>
          </a:xfrm>
          <a:custGeom>
            <a:avLst/>
            <a:gdLst/>
            <a:ahLst/>
            <a:cxnLst/>
            <a:rect l="l" t="t" r="r" b="b"/>
            <a:pathLst>
              <a:path w="113410" h="58384" extrusionOk="0">
                <a:moveTo>
                  <a:pt x="112277" y="0"/>
                </a:moveTo>
                <a:cubicBezTo>
                  <a:pt x="102196" y="5045"/>
                  <a:pt x="91672" y="11168"/>
                  <a:pt x="80988" y="14794"/>
                </a:cubicBezTo>
                <a:cubicBezTo>
                  <a:pt x="71736" y="17933"/>
                  <a:pt x="60832" y="16895"/>
                  <a:pt x="52138" y="21605"/>
                </a:cubicBezTo>
                <a:cubicBezTo>
                  <a:pt x="43036" y="26532"/>
                  <a:pt x="41445" y="37945"/>
                  <a:pt x="33700" y="44245"/>
                </a:cubicBezTo>
                <a:cubicBezTo>
                  <a:pt x="25015" y="51308"/>
                  <a:pt x="10652" y="53222"/>
                  <a:pt x="0" y="54872"/>
                </a:cubicBezTo>
                <a:lnTo>
                  <a:pt x="1716" y="58383"/>
                </a:lnTo>
                <a:cubicBezTo>
                  <a:pt x="12065" y="56966"/>
                  <a:pt x="25835" y="53653"/>
                  <a:pt x="34793" y="47955"/>
                </a:cubicBezTo>
                <a:cubicBezTo>
                  <a:pt x="43656" y="42317"/>
                  <a:pt x="44445" y="29599"/>
                  <a:pt x="53685" y="24355"/>
                </a:cubicBezTo>
                <a:cubicBezTo>
                  <a:pt x="62485" y="19361"/>
                  <a:pt x="73587" y="21694"/>
                  <a:pt x="82964" y="18459"/>
                </a:cubicBezTo>
                <a:cubicBezTo>
                  <a:pt x="93967" y="14663"/>
                  <a:pt x="102308" y="6142"/>
                  <a:pt x="113410" y="2320"/>
                </a:cubicBezTo>
                <a:lnTo>
                  <a:pt x="112277" y="0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6"/>
          <p:cNvSpPr/>
          <p:nvPr/>
        </p:nvSpPr>
        <p:spPr>
          <a:xfrm rot="-10774623" flipH="1">
            <a:off x="5391192" y="-1060905"/>
            <a:ext cx="4184552" cy="2502462"/>
          </a:xfrm>
          <a:custGeom>
            <a:avLst/>
            <a:gdLst/>
            <a:ahLst/>
            <a:cxnLst/>
            <a:rect l="l" t="t" r="r" b="b"/>
            <a:pathLst>
              <a:path w="110320" h="65974" extrusionOk="0">
                <a:moveTo>
                  <a:pt x="109987" y="0"/>
                </a:moveTo>
                <a:cubicBezTo>
                  <a:pt x="103050" y="1959"/>
                  <a:pt x="99075" y="4476"/>
                  <a:pt x="94278" y="9780"/>
                </a:cubicBezTo>
                <a:cubicBezTo>
                  <a:pt x="90737" y="13696"/>
                  <a:pt x="87656" y="17089"/>
                  <a:pt x="82575" y="19006"/>
                </a:cubicBezTo>
                <a:cubicBezTo>
                  <a:pt x="72766" y="22707"/>
                  <a:pt x="60760" y="18333"/>
                  <a:pt x="51475" y="23680"/>
                </a:cubicBezTo>
                <a:cubicBezTo>
                  <a:pt x="41570" y="29386"/>
                  <a:pt x="41383" y="44240"/>
                  <a:pt x="30303" y="48768"/>
                </a:cubicBezTo>
                <a:cubicBezTo>
                  <a:pt x="25328" y="50801"/>
                  <a:pt x="20277" y="51895"/>
                  <a:pt x="15339" y="54257"/>
                </a:cubicBezTo>
                <a:cubicBezTo>
                  <a:pt x="10106" y="56761"/>
                  <a:pt x="5807" y="58692"/>
                  <a:pt x="0" y="59558"/>
                </a:cubicBezTo>
                <a:cubicBezTo>
                  <a:pt x="1204" y="62021"/>
                  <a:pt x="1883" y="63412"/>
                  <a:pt x="3135" y="65974"/>
                </a:cubicBezTo>
                <a:cubicBezTo>
                  <a:pt x="8848" y="64882"/>
                  <a:pt x="11194" y="62422"/>
                  <a:pt x="15688" y="59106"/>
                </a:cubicBezTo>
                <a:cubicBezTo>
                  <a:pt x="20816" y="55322"/>
                  <a:pt x="24275" y="55249"/>
                  <a:pt x="30226" y="53597"/>
                </a:cubicBezTo>
                <a:cubicBezTo>
                  <a:pt x="43511" y="49912"/>
                  <a:pt x="42956" y="32951"/>
                  <a:pt x="53924" y="27015"/>
                </a:cubicBezTo>
                <a:cubicBezTo>
                  <a:pt x="56956" y="25374"/>
                  <a:pt x="60223" y="24882"/>
                  <a:pt x="63592" y="24882"/>
                </a:cubicBezTo>
                <a:cubicBezTo>
                  <a:pt x="68647" y="24882"/>
                  <a:pt x="73933" y="25990"/>
                  <a:pt x="79005" y="25990"/>
                </a:cubicBezTo>
                <a:cubicBezTo>
                  <a:pt x="81515" y="25990"/>
                  <a:pt x="83972" y="25719"/>
                  <a:pt x="86323" y="24907"/>
                </a:cubicBezTo>
                <a:cubicBezTo>
                  <a:pt x="92052" y="22928"/>
                  <a:pt x="93501" y="18319"/>
                  <a:pt x="95609" y="13170"/>
                </a:cubicBezTo>
                <a:cubicBezTo>
                  <a:pt x="98812" y="5346"/>
                  <a:pt x="102128" y="2792"/>
                  <a:pt x="110319" y="678"/>
                </a:cubicBezTo>
                <a:lnTo>
                  <a:pt x="109987" y="0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6"/>
          <p:cNvSpPr/>
          <p:nvPr/>
        </p:nvSpPr>
        <p:spPr>
          <a:xfrm rot="-10774623" flipH="1">
            <a:off x="5242316" y="-650730"/>
            <a:ext cx="4301759" cy="2214565"/>
          </a:xfrm>
          <a:custGeom>
            <a:avLst/>
            <a:gdLst/>
            <a:ahLst/>
            <a:cxnLst/>
            <a:rect l="l" t="t" r="r" b="b"/>
            <a:pathLst>
              <a:path w="113410" h="58384" extrusionOk="0">
                <a:moveTo>
                  <a:pt x="112277" y="0"/>
                </a:moveTo>
                <a:cubicBezTo>
                  <a:pt x="102196" y="5045"/>
                  <a:pt x="91672" y="11168"/>
                  <a:pt x="80988" y="14794"/>
                </a:cubicBezTo>
                <a:cubicBezTo>
                  <a:pt x="71736" y="17933"/>
                  <a:pt x="60832" y="16895"/>
                  <a:pt x="52138" y="21605"/>
                </a:cubicBezTo>
                <a:cubicBezTo>
                  <a:pt x="43036" y="26532"/>
                  <a:pt x="41445" y="37945"/>
                  <a:pt x="33700" y="44245"/>
                </a:cubicBezTo>
                <a:cubicBezTo>
                  <a:pt x="25015" y="51308"/>
                  <a:pt x="10652" y="53222"/>
                  <a:pt x="0" y="54872"/>
                </a:cubicBezTo>
                <a:lnTo>
                  <a:pt x="1716" y="58383"/>
                </a:lnTo>
                <a:cubicBezTo>
                  <a:pt x="12065" y="56966"/>
                  <a:pt x="25835" y="53653"/>
                  <a:pt x="34793" y="47955"/>
                </a:cubicBezTo>
                <a:cubicBezTo>
                  <a:pt x="43656" y="42317"/>
                  <a:pt x="44445" y="29599"/>
                  <a:pt x="53685" y="24355"/>
                </a:cubicBezTo>
                <a:cubicBezTo>
                  <a:pt x="62485" y="19361"/>
                  <a:pt x="73587" y="21694"/>
                  <a:pt x="82964" y="18459"/>
                </a:cubicBezTo>
                <a:cubicBezTo>
                  <a:pt x="93967" y="14663"/>
                  <a:pt x="102308" y="6142"/>
                  <a:pt x="113410" y="2320"/>
                </a:cubicBezTo>
                <a:lnTo>
                  <a:pt x="112277" y="0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6384900" cy="5787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/>
          <p:nvPr/>
        </p:nvSpPr>
        <p:spPr>
          <a:xfrm rot="4569201">
            <a:off x="6501558" y="-555194"/>
            <a:ext cx="4025977" cy="2790378"/>
          </a:xfrm>
          <a:custGeom>
            <a:avLst/>
            <a:gdLst/>
            <a:ahLst/>
            <a:cxnLst/>
            <a:rect l="l" t="t" r="r" b="b"/>
            <a:pathLst>
              <a:path w="106143" h="73567" extrusionOk="0">
                <a:moveTo>
                  <a:pt x="105208" y="0"/>
                </a:moveTo>
                <a:cubicBezTo>
                  <a:pt x="94787" y="2340"/>
                  <a:pt x="92812" y="6267"/>
                  <a:pt x="90839" y="16094"/>
                </a:cubicBezTo>
                <a:cubicBezTo>
                  <a:pt x="89698" y="21772"/>
                  <a:pt x="88890" y="26509"/>
                  <a:pt x="82634" y="28013"/>
                </a:cubicBezTo>
                <a:cubicBezTo>
                  <a:pt x="81073" y="28388"/>
                  <a:pt x="79474" y="28537"/>
                  <a:pt x="77849" y="28537"/>
                </a:cubicBezTo>
                <a:cubicBezTo>
                  <a:pt x="71565" y="28537"/>
                  <a:pt x="64898" y="26308"/>
                  <a:pt x="58631" y="26308"/>
                </a:cubicBezTo>
                <a:cubicBezTo>
                  <a:pt x="55771" y="26308"/>
                  <a:pt x="52994" y="26773"/>
                  <a:pt x="50375" y="28125"/>
                </a:cubicBezTo>
                <a:cubicBezTo>
                  <a:pt x="38089" y="34470"/>
                  <a:pt x="39625" y="53693"/>
                  <a:pt x="23431" y="56033"/>
                </a:cubicBezTo>
                <a:cubicBezTo>
                  <a:pt x="17485" y="56892"/>
                  <a:pt x="14487" y="57011"/>
                  <a:pt x="10279" y="61640"/>
                </a:cubicBezTo>
                <a:cubicBezTo>
                  <a:pt x="7141" y="65090"/>
                  <a:pt x="5257" y="69040"/>
                  <a:pt x="1" y="69338"/>
                </a:cubicBezTo>
                <a:cubicBezTo>
                  <a:pt x="1063" y="71510"/>
                  <a:pt x="1529" y="72465"/>
                  <a:pt x="2067" y="73566"/>
                </a:cubicBezTo>
                <a:cubicBezTo>
                  <a:pt x="2088" y="73566"/>
                  <a:pt x="2109" y="73566"/>
                  <a:pt x="2130" y="73566"/>
                </a:cubicBezTo>
                <a:cubicBezTo>
                  <a:pt x="7699" y="73566"/>
                  <a:pt x="8731" y="68106"/>
                  <a:pt x="11342" y="64327"/>
                </a:cubicBezTo>
                <a:cubicBezTo>
                  <a:pt x="14895" y="59188"/>
                  <a:pt x="18532" y="59953"/>
                  <a:pt x="24255" y="59455"/>
                </a:cubicBezTo>
                <a:cubicBezTo>
                  <a:pt x="33137" y="58682"/>
                  <a:pt x="37671" y="53611"/>
                  <a:pt x="41733" y="46110"/>
                </a:cubicBezTo>
                <a:cubicBezTo>
                  <a:pt x="44556" y="40898"/>
                  <a:pt x="46691" y="33306"/>
                  <a:pt x="52229" y="30370"/>
                </a:cubicBezTo>
                <a:cubicBezTo>
                  <a:pt x="54470" y="29182"/>
                  <a:pt x="56812" y="28738"/>
                  <a:pt x="59216" y="28738"/>
                </a:cubicBezTo>
                <a:cubicBezTo>
                  <a:pt x="66314" y="28738"/>
                  <a:pt x="73945" y="32607"/>
                  <a:pt x="81052" y="32607"/>
                </a:cubicBezTo>
                <a:cubicBezTo>
                  <a:pt x="82419" y="32607"/>
                  <a:pt x="83767" y="32464"/>
                  <a:pt x="85088" y="32122"/>
                </a:cubicBezTo>
                <a:cubicBezTo>
                  <a:pt x="91203" y="30542"/>
                  <a:pt x="91689" y="26028"/>
                  <a:pt x="91865" y="20330"/>
                </a:cubicBezTo>
                <a:cubicBezTo>
                  <a:pt x="92224" y="8598"/>
                  <a:pt x="93473" y="3578"/>
                  <a:pt x="106143" y="1915"/>
                </a:cubicBezTo>
                <a:lnTo>
                  <a:pt x="105208" y="0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7"/>
          <p:cNvSpPr/>
          <p:nvPr/>
        </p:nvSpPr>
        <p:spPr>
          <a:xfrm rot="4569201">
            <a:off x="6583137" y="-582742"/>
            <a:ext cx="4184410" cy="2502377"/>
          </a:xfrm>
          <a:custGeom>
            <a:avLst/>
            <a:gdLst/>
            <a:ahLst/>
            <a:cxnLst/>
            <a:rect l="l" t="t" r="r" b="b"/>
            <a:pathLst>
              <a:path w="110320" h="65974" extrusionOk="0">
                <a:moveTo>
                  <a:pt x="109987" y="0"/>
                </a:moveTo>
                <a:cubicBezTo>
                  <a:pt x="103050" y="1959"/>
                  <a:pt x="99075" y="4476"/>
                  <a:pt x="94278" y="9780"/>
                </a:cubicBezTo>
                <a:cubicBezTo>
                  <a:pt x="90737" y="13696"/>
                  <a:pt x="87656" y="17089"/>
                  <a:pt x="82575" y="19006"/>
                </a:cubicBezTo>
                <a:cubicBezTo>
                  <a:pt x="72766" y="22707"/>
                  <a:pt x="60760" y="18333"/>
                  <a:pt x="51475" y="23680"/>
                </a:cubicBezTo>
                <a:cubicBezTo>
                  <a:pt x="41570" y="29386"/>
                  <a:pt x="41383" y="44240"/>
                  <a:pt x="30303" y="48768"/>
                </a:cubicBezTo>
                <a:cubicBezTo>
                  <a:pt x="25328" y="50801"/>
                  <a:pt x="20277" y="51895"/>
                  <a:pt x="15339" y="54257"/>
                </a:cubicBezTo>
                <a:cubicBezTo>
                  <a:pt x="10106" y="56761"/>
                  <a:pt x="5807" y="58692"/>
                  <a:pt x="0" y="59558"/>
                </a:cubicBezTo>
                <a:cubicBezTo>
                  <a:pt x="1204" y="62021"/>
                  <a:pt x="1883" y="63412"/>
                  <a:pt x="3135" y="65974"/>
                </a:cubicBezTo>
                <a:cubicBezTo>
                  <a:pt x="8848" y="64882"/>
                  <a:pt x="11194" y="62422"/>
                  <a:pt x="15688" y="59106"/>
                </a:cubicBezTo>
                <a:cubicBezTo>
                  <a:pt x="20816" y="55322"/>
                  <a:pt x="24275" y="55249"/>
                  <a:pt x="30226" y="53597"/>
                </a:cubicBezTo>
                <a:cubicBezTo>
                  <a:pt x="43511" y="49912"/>
                  <a:pt x="42956" y="32951"/>
                  <a:pt x="53924" y="27015"/>
                </a:cubicBezTo>
                <a:cubicBezTo>
                  <a:pt x="56956" y="25374"/>
                  <a:pt x="60223" y="24882"/>
                  <a:pt x="63592" y="24882"/>
                </a:cubicBezTo>
                <a:cubicBezTo>
                  <a:pt x="68647" y="24882"/>
                  <a:pt x="73933" y="25990"/>
                  <a:pt x="79005" y="25990"/>
                </a:cubicBezTo>
                <a:cubicBezTo>
                  <a:pt x="81515" y="25990"/>
                  <a:pt x="83972" y="25719"/>
                  <a:pt x="86323" y="24907"/>
                </a:cubicBezTo>
                <a:cubicBezTo>
                  <a:pt x="92052" y="22928"/>
                  <a:pt x="93501" y="18319"/>
                  <a:pt x="95609" y="13170"/>
                </a:cubicBezTo>
                <a:cubicBezTo>
                  <a:pt x="98812" y="5346"/>
                  <a:pt x="102128" y="2792"/>
                  <a:pt x="110319" y="678"/>
                </a:cubicBezTo>
                <a:lnTo>
                  <a:pt x="109987" y="0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7"/>
          <p:cNvSpPr/>
          <p:nvPr/>
        </p:nvSpPr>
        <p:spPr>
          <a:xfrm rot="-6869844">
            <a:off x="-1844999" y="2828473"/>
            <a:ext cx="4025940" cy="2790352"/>
          </a:xfrm>
          <a:custGeom>
            <a:avLst/>
            <a:gdLst/>
            <a:ahLst/>
            <a:cxnLst/>
            <a:rect l="l" t="t" r="r" b="b"/>
            <a:pathLst>
              <a:path w="106143" h="73567" extrusionOk="0">
                <a:moveTo>
                  <a:pt x="105208" y="0"/>
                </a:moveTo>
                <a:cubicBezTo>
                  <a:pt x="94787" y="2340"/>
                  <a:pt x="92812" y="6267"/>
                  <a:pt x="90839" y="16094"/>
                </a:cubicBezTo>
                <a:cubicBezTo>
                  <a:pt x="89698" y="21772"/>
                  <a:pt x="88890" y="26509"/>
                  <a:pt x="82634" y="28013"/>
                </a:cubicBezTo>
                <a:cubicBezTo>
                  <a:pt x="81073" y="28388"/>
                  <a:pt x="79474" y="28537"/>
                  <a:pt x="77849" y="28537"/>
                </a:cubicBezTo>
                <a:cubicBezTo>
                  <a:pt x="71565" y="28537"/>
                  <a:pt x="64898" y="26308"/>
                  <a:pt x="58631" y="26308"/>
                </a:cubicBezTo>
                <a:cubicBezTo>
                  <a:pt x="55771" y="26308"/>
                  <a:pt x="52994" y="26773"/>
                  <a:pt x="50375" y="28125"/>
                </a:cubicBezTo>
                <a:cubicBezTo>
                  <a:pt x="38089" y="34470"/>
                  <a:pt x="39625" y="53693"/>
                  <a:pt x="23431" y="56033"/>
                </a:cubicBezTo>
                <a:cubicBezTo>
                  <a:pt x="17485" y="56892"/>
                  <a:pt x="14487" y="57011"/>
                  <a:pt x="10279" y="61640"/>
                </a:cubicBezTo>
                <a:cubicBezTo>
                  <a:pt x="7141" y="65090"/>
                  <a:pt x="5257" y="69040"/>
                  <a:pt x="1" y="69338"/>
                </a:cubicBezTo>
                <a:cubicBezTo>
                  <a:pt x="1063" y="71510"/>
                  <a:pt x="1529" y="72465"/>
                  <a:pt x="2067" y="73566"/>
                </a:cubicBezTo>
                <a:cubicBezTo>
                  <a:pt x="2088" y="73566"/>
                  <a:pt x="2109" y="73566"/>
                  <a:pt x="2130" y="73566"/>
                </a:cubicBezTo>
                <a:cubicBezTo>
                  <a:pt x="7699" y="73566"/>
                  <a:pt x="8731" y="68106"/>
                  <a:pt x="11342" y="64327"/>
                </a:cubicBezTo>
                <a:cubicBezTo>
                  <a:pt x="14895" y="59188"/>
                  <a:pt x="18532" y="59953"/>
                  <a:pt x="24255" y="59455"/>
                </a:cubicBezTo>
                <a:cubicBezTo>
                  <a:pt x="33137" y="58682"/>
                  <a:pt x="37671" y="53611"/>
                  <a:pt x="41733" y="46110"/>
                </a:cubicBezTo>
                <a:cubicBezTo>
                  <a:pt x="44556" y="40898"/>
                  <a:pt x="46691" y="33306"/>
                  <a:pt x="52229" y="30370"/>
                </a:cubicBezTo>
                <a:cubicBezTo>
                  <a:pt x="54470" y="29182"/>
                  <a:pt x="56812" y="28738"/>
                  <a:pt x="59216" y="28738"/>
                </a:cubicBezTo>
                <a:cubicBezTo>
                  <a:pt x="66314" y="28738"/>
                  <a:pt x="73945" y="32607"/>
                  <a:pt x="81052" y="32607"/>
                </a:cubicBezTo>
                <a:cubicBezTo>
                  <a:pt x="82419" y="32607"/>
                  <a:pt x="83767" y="32464"/>
                  <a:pt x="85088" y="32122"/>
                </a:cubicBezTo>
                <a:cubicBezTo>
                  <a:pt x="91203" y="30542"/>
                  <a:pt x="91689" y="26028"/>
                  <a:pt x="91865" y="20330"/>
                </a:cubicBezTo>
                <a:cubicBezTo>
                  <a:pt x="92224" y="8598"/>
                  <a:pt x="93473" y="3578"/>
                  <a:pt x="106143" y="1915"/>
                </a:cubicBezTo>
                <a:lnTo>
                  <a:pt x="105208" y="0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7"/>
          <p:cNvSpPr/>
          <p:nvPr/>
        </p:nvSpPr>
        <p:spPr>
          <a:xfrm rot="-6869844">
            <a:off x="-2050540" y="3170785"/>
            <a:ext cx="4184372" cy="2502354"/>
          </a:xfrm>
          <a:custGeom>
            <a:avLst/>
            <a:gdLst/>
            <a:ahLst/>
            <a:cxnLst/>
            <a:rect l="l" t="t" r="r" b="b"/>
            <a:pathLst>
              <a:path w="110320" h="65974" extrusionOk="0">
                <a:moveTo>
                  <a:pt x="109987" y="0"/>
                </a:moveTo>
                <a:cubicBezTo>
                  <a:pt x="103050" y="1959"/>
                  <a:pt x="99075" y="4476"/>
                  <a:pt x="94278" y="9780"/>
                </a:cubicBezTo>
                <a:cubicBezTo>
                  <a:pt x="90737" y="13696"/>
                  <a:pt x="87656" y="17089"/>
                  <a:pt x="82575" y="19006"/>
                </a:cubicBezTo>
                <a:cubicBezTo>
                  <a:pt x="72766" y="22707"/>
                  <a:pt x="60760" y="18333"/>
                  <a:pt x="51475" y="23680"/>
                </a:cubicBezTo>
                <a:cubicBezTo>
                  <a:pt x="41570" y="29386"/>
                  <a:pt x="41383" y="44240"/>
                  <a:pt x="30303" y="48768"/>
                </a:cubicBezTo>
                <a:cubicBezTo>
                  <a:pt x="25328" y="50801"/>
                  <a:pt x="20277" y="51895"/>
                  <a:pt x="15339" y="54257"/>
                </a:cubicBezTo>
                <a:cubicBezTo>
                  <a:pt x="10106" y="56761"/>
                  <a:pt x="5807" y="58692"/>
                  <a:pt x="0" y="59558"/>
                </a:cubicBezTo>
                <a:cubicBezTo>
                  <a:pt x="1204" y="62021"/>
                  <a:pt x="1883" y="63412"/>
                  <a:pt x="3135" y="65974"/>
                </a:cubicBezTo>
                <a:cubicBezTo>
                  <a:pt x="8848" y="64882"/>
                  <a:pt x="11194" y="62422"/>
                  <a:pt x="15688" y="59106"/>
                </a:cubicBezTo>
                <a:cubicBezTo>
                  <a:pt x="20816" y="55322"/>
                  <a:pt x="24275" y="55249"/>
                  <a:pt x="30226" y="53597"/>
                </a:cubicBezTo>
                <a:cubicBezTo>
                  <a:pt x="43511" y="49912"/>
                  <a:pt x="42956" y="32951"/>
                  <a:pt x="53924" y="27015"/>
                </a:cubicBezTo>
                <a:cubicBezTo>
                  <a:pt x="56956" y="25374"/>
                  <a:pt x="60223" y="24882"/>
                  <a:pt x="63592" y="24882"/>
                </a:cubicBezTo>
                <a:cubicBezTo>
                  <a:pt x="68647" y="24882"/>
                  <a:pt x="73933" y="25990"/>
                  <a:pt x="79005" y="25990"/>
                </a:cubicBezTo>
                <a:cubicBezTo>
                  <a:pt x="81515" y="25990"/>
                  <a:pt x="83972" y="25719"/>
                  <a:pt x="86323" y="24907"/>
                </a:cubicBezTo>
                <a:cubicBezTo>
                  <a:pt x="92052" y="22928"/>
                  <a:pt x="93501" y="18319"/>
                  <a:pt x="95609" y="13170"/>
                </a:cubicBezTo>
                <a:cubicBezTo>
                  <a:pt x="98812" y="5346"/>
                  <a:pt x="102128" y="2792"/>
                  <a:pt x="110319" y="678"/>
                </a:cubicBezTo>
                <a:lnTo>
                  <a:pt x="109987" y="0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7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7"/>
          <p:cNvSpPr txBox="1">
            <a:spLocks noGrp="1"/>
          </p:cNvSpPr>
          <p:nvPr>
            <p:ph type="title"/>
          </p:nvPr>
        </p:nvSpPr>
        <p:spPr>
          <a:xfrm>
            <a:off x="717550" y="2495149"/>
            <a:ext cx="2336400" cy="8205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subTitle" idx="1"/>
          </p:nvPr>
        </p:nvSpPr>
        <p:spPr>
          <a:xfrm>
            <a:off x="717550" y="3314650"/>
            <a:ext cx="2336400" cy="6951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title" idx="2"/>
          </p:nvPr>
        </p:nvSpPr>
        <p:spPr>
          <a:xfrm>
            <a:off x="3403800" y="2495149"/>
            <a:ext cx="2336400" cy="8205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4" name="Google Shape;214;p27"/>
          <p:cNvSpPr txBox="1">
            <a:spLocks noGrp="1"/>
          </p:cNvSpPr>
          <p:nvPr>
            <p:ph type="subTitle" idx="3"/>
          </p:nvPr>
        </p:nvSpPr>
        <p:spPr>
          <a:xfrm>
            <a:off x="3403800" y="3314650"/>
            <a:ext cx="2336400" cy="6951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title" idx="4"/>
          </p:nvPr>
        </p:nvSpPr>
        <p:spPr>
          <a:xfrm>
            <a:off x="6087600" y="2495149"/>
            <a:ext cx="2336400" cy="8205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subTitle" idx="5"/>
          </p:nvPr>
        </p:nvSpPr>
        <p:spPr>
          <a:xfrm>
            <a:off x="6087600" y="3314650"/>
            <a:ext cx="2336400" cy="6951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title" idx="6"/>
          </p:nvPr>
        </p:nvSpPr>
        <p:spPr>
          <a:xfrm>
            <a:off x="1088550" y="532925"/>
            <a:ext cx="6966900" cy="587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7"/>
          <p:cNvSpPr/>
          <p:nvPr/>
        </p:nvSpPr>
        <p:spPr>
          <a:xfrm rot="-6213983">
            <a:off x="6741889" y="-746114"/>
            <a:ext cx="4309889" cy="2205449"/>
          </a:xfrm>
          <a:custGeom>
            <a:avLst/>
            <a:gdLst/>
            <a:ahLst/>
            <a:cxnLst/>
            <a:rect l="l" t="t" r="r" b="b"/>
            <a:pathLst>
              <a:path w="113625" h="58144" extrusionOk="0">
                <a:moveTo>
                  <a:pt x="112279" y="522"/>
                </a:moveTo>
                <a:cubicBezTo>
                  <a:pt x="101039" y="3959"/>
                  <a:pt x="86281" y="0"/>
                  <a:pt x="76455" y="7139"/>
                </a:cubicBezTo>
                <a:cubicBezTo>
                  <a:pt x="68243" y="13106"/>
                  <a:pt x="64062" y="23064"/>
                  <a:pt x="55224" y="28368"/>
                </a:cubicBezTo>
                <a:cubicBezTo>
                  <a:pt x="37765" y="38849"/>
                  <a:pt x="18369" y="46710"/>
                  <a:pt x="1" y="55393"/>
                </a:cubicBezTo>
                <a:lnTo>
                  <a:pt x="1346" y="58144"/>
                </a:lnTo>
                <a:cubicBezTo>
                  <a:pt x="20464" y="50596"/>
                  <a:pt x="38248" y="41916"/>
                  <a:pt x="55942" y="31846"/>
                </a:cubicBezTo>
                <a:cubicBezTo>
                  <a:pt x="64609" y="26914"/>
                  <a:pt x="71198" y="19262"/>
                  <a:pt x="79564" y="13916"/>
                </a:cubicBezTo>
                <a:cubicBezTo>
                  <a:pt x="89483" y="7577"/>
                  <a:pt x="102691" y="7288"/>
                  <a:pt x="113624" y="3272"/>
                </a:cubicBezTo>
                <a:lnTo>
                  <a:pt x="112279" y="522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7"/>
          <p:cNvSpPr/>
          <p:nvPr/>
        </p:nvSpPr>
        <p:spPr>
          <a:xfrm rot="-6213983">
            <a:off x="6590986" y="-605762"/>
            <a:ext cx="4309775" cy="2185801"/>
          </a:xfrm>
          <a:custGeom>
            <a:avLst/>
            <a:gdLst/>
            <a:ahLst/>
            <a:cxnLst/>
            <a:rect l="l" t="t" r="r" b="b"/>
            <a:pathLst>
              <a:path w="113622" h="57626" extrusionOk="0">
                <a:moveTo>
                  <a:pt x="112277" y="2"/>
                </a:moveTo>
                <a:cubicBezTo>
                  <a:pt x="101086" y="3766"/>
                  <a:pt x="86623" y="0"/>
                  <a:pt x="76746" y="7162"/>
                </a:cubicBezTo>
                <a:cubicBezTo>
                  <a:pt x="68483" y="13153"/>
                  <a:pt x="64748" y="23546"/>
                  <a:pt x="55679" y="28662"/>
                </a:cubicBezTo>
                <a:cubicBezTo>
                  <a:pt x="51580" y="30972"/>
                  <a:pt x="47084" y="31689"/>
                  <a:pt x="42769" y="33403"/>
                </a:cubicBezTo>
                <a:cubicBezTo>
                  <a:pt x="28080" y="39236"/>
                  <a:pt x="14177" y="47893"/>
                  <a:pt x="0" y="54875"/>
                </a:cubicBezTo>
                <a:cubicBezTo>
                  <a:pt x="538" y="55976"/>
                  <a:pt x="807" y="56525"/>
                  <a:pt x="1345" y="57626"/>
                </a:cubicBezTo>
                <a:cubicBezTo>
                  <a:pt x="19606" y="48751"/>
                  <a:pt x="39202" y="40993"/>
                  <a:pt x="56693" y="30648"/>
                </a:cubicBezTo>
                <a:cubicBezTo>
                  <a:pt x="65677" y="25333"/>
                  <a:pt x="69342" y="15009"/>
                  <a:pt x="77609" y="8970"/>
                </a:cubicBezTo>
                <a:cubicBezTo>
                  <a:pt x="87602" y="1667"/>
                  <a:pt x="102276" y="6405"/>
                  <a:pt x="113622" y="2754"/>
                </a:cubicBezTo>
                <a:lnTo>
                  <a:pt x="112277" y="2"/>
                </a:ln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7"/>
          <p:cNvSpPr/>
          <p:nvPr/>
        </p:nvSpPr>
        <p:spPr>
          <a:xfrm rot="2032213">
            <a:off x="-1068777" y="4052068"/>
            <a:ext cx="4316241" cy="2185830"/>
          </a:xfrm>
          <a:custGeom>
            <a:avLst/>
            <a:gdLst/>
            <a:ahLst/>
            <a:cxnLst/>
            <a:rect l="l" t="t" r="r" b="b"/>
            <a:pathLst>
              <a:path w="113789" h="57625" extrusionOk="0">
                <a:moveTo>
                  <a:pt x="112445" y="0"/>
                </a:moveTo>
                <a:cubicBezTo>
                  <a:pt x="101633" y="4313"/>
                  <a:pt x="88145" y="3243"/>
                  <a:pt x="78456" y="10091"/>
                </a:cubicBezTo>
                <a:cubicBezTo>
                  <a:pt x="70211" y="15918"/>
                  <a:pt x="65571" y="25828"/>
                  <a:pt x="56480" y="30588"/>
                </a:cubicBezTo>
                <a:cubicBezTo>
                  <a:pt x="48190" y="34927"/>
                  <a:pt x="38429" y="33758"/>
                  <a:pt x="29739" y="36830"/>
                </a:cubicBezTo>
                <a:cubicBezTo>
                  <a:pt x="18853" y="40680"/>
                  <a:pt x="10194" y="49288"/>
                  <a:pt x="1" y="54532"/>
                </a:cubicBezTo>
                <a:lnTo>
                  <a:pt x="1512" y="57624"/>
                </a:lnTo>
                <a:cubicBezTo>
                  <a:pt x="11657" y="52260"/>
                  <a:pt x="21125" y="44453"/>
                  <a:pt x="31958" y="40531"/>
                </a:cubicBezTo>
                <a:cubicBezTo>
                  <a:pt x="40472" y="37448"/>
                  <a:pt x="50047" y="38131"/>
                  <a:pt x="58194" y="33924"/>
                </a:cubicBezTo>
                <a:cubicBezTo>
                  <a:pt x="67414" y="29164"/>
                  <a:pt x="71521" y="18856"/>
                  <a:pt x="79826" y="12984"/>
                </a:cubicBezTo>
                <a:cubicBezTo>
                  <a:pt x="89480" y="6163"/>
                  <a:pt x="103017" y="7067"/>
                  <a:pt x="113788" y="2752"/>
                </a:cubicBezTo>
                <a:cubicBezTo>
                  <a:pt x="113250" y="1652"/>
                  <a:pt x="112981" y="1101"/>
                  <a:pt x="112445" y="0"/>
                </a:cubicBez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7"/>
          <p:cNvSpPr/>
          <p:nvPr/>
        </p:nvSpPr>
        <p:spPr>
          <a:xfrm rot="2032213">
            <a:off x="-1070980" y="3836271"/>
            <a:ext cx="4365136" cy="2135077"/>
          </a:xfrm>
          <a:custGeom>
            <a:avLst/>
            <a:gdLst/>
            <a:ahLst/>
            <a:cxnLst/>
            <a:rect l="l" t="t" r="r" b="b"/>
            <a:pathLst>
              <a:path w="115078" h="56287" extrusionOk="0">
                <a:moveTo>
                  <a:pt x="113733" y="1"/>
                </a:moveTo>
                <a:cubicBezTo>
                  <a:pt x="102439" y="4078"/>
                  <a:pt x="89523" y="1886"/>
                  <a:pt x="78999" y="8149"/>
                </a:cubicBezTo>
                <a:cubicBezTo>
                  <a:pt x="70411" y="13261"/>
                  <a:pt x="63839" y="21650"/>
                  <a:pt x="54614" y="25715"/>
                </a:cubicBezTo>
                <a:cubicBezTo>
                  <a:pt x="50310" y="27612"/>
                  <a:pt x="45816" y="27791"/>
                  <a:pt x="41301" y="27791"/>
                </a:cubicBezTo>
                <a:cubicBezTo>
                  <a:pt x="40244" y="27791"/>
                  <a:pt x="39186" y="27782"/>
                  <a:pt x="38130" y="27782"/>
                </a:cubicBezTo>
                <a:cubicBezTo>
                  <a:pt x="34331" y="27782"/>
                  <a:pt x="30544" y="27909"/>
                  <a:pt x="26866" y="29077"/>
                </a:cubicBezTo>
                <a:cubicBezTo>
                  <a:pt x="15434" y="32708"/>
                  <a:pt x="9738" y="45497"/>
                  <a:pt x="1" y="51897"/>
                </a:cubicBezTo>
                <a:cubicBezTo>
                  <a:pt x="859" y="53650"/>
                  <a:pt x="1311" y="54576"/>
                  <a:pt x="2146" y="56287"/>
                </a:cubicBezTo>
                <a:cubicBezTo>
                  <a:pt x="12211" y="50660"/>
                  <a:pt x="19708" y="40388"/>
                  <a:pt x="30794" y="36637"/>
                </a:cubicBezTo>
                <a:cubicBezTo>
                  <a:pt x="39635" y="33645"/>
                  <a:pt x="49394" y="35716"/>
                  <a:pt x="57918" y="31495"/>
                </a:cubicBezTo>
                <a:cubicBezTo>
                  <a:pt x="67021" y="26989"/>
                  <a:pt x="72471" y="17683"/>
                  <a:pt x="80817" y="12119"/>
                </a:cubicBezTo>
                <a:cubicBezTo>
                  <a:pt x="90821" y="5449"/>
                  <a:pt x="104081" y="7004"/>
                  <a:pt x="115077" y="2754"/>
                </a:cubicBezTo>
                <a:cubicBezTo>
                  <a:pt x="114539" y="1653"/>
                  <a:pt x="114271" y="1103"/>
                  <a:pt x="113733" y="1"/>
                </a:cubicBezTo>
                <a:close/>
              </a:path>
            </a:pathLst>
          </a:custGeom>
          <a:solidFill>
            <a:srgbClr val="0600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59" r:id="rId6"/>
    <p:sldLayoutId id="2147483662" r:id="rId7"/>
    <p:sldLayoutId id="2147483663" r:id="rId8"/>
    <p:sldLayoutId id="2147483673" r:id="rId9"/>
    <p:sldLayoutId id="2147483679" r:id="rId10"/>
    <p:sldLayoutId id="214748368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"/>
          <p:cNvSpPr txBox="1">
            <a:spLocks noGrp="1"/>
          </p:cNvSpPr>
          <p:nvPr>
            <p:ph type="ctrTitle"/>
          </p:nvPr>
        </p:nvSpPr>
        <p:spPr>
          <a:xfrm>
            <a:off x="1320700" y="842963"/>
            <a:ext cx="6502500" cy="2485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 правоприменительной практике контрольно-надзорной деятельности при осуществлении федерального государственного надзора в области использования атомной энергии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 части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ядерной и радиационной безопасности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2023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году</a:t>
            </a:r>
            <a:endParaRPr lang="ru-RU" sz="2000" b="1" dirty="0">
              <a:ln w="900" cmpd="sng">
                <a:noFill/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316" name="Google Shape;316;p38"/>
          <p:cNvSpPr txBox="1">
            <a:spLocks noGrp="1"/>
          </p:cNvSpPr>
          <p:nvPr>
            <p:ph type="subTitle" idx="1"/>
          </p:nvPr>
        </p:nvSpPr>
        <p:spPr>
          <a:xfrm>
            <a:off x="1320700" y="3328850"/>
            <a:ext cx="6502500" cy="1293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Семчева Елена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Аркадьевна</a:t>
            </a:r>
          </a:p>
          <a:p>
            <a:pPr marL="0" lvl="0" indent="0"/>
            <a:endParaRPr lang="ru-RU" sz="1100" dirty="0" smtClean="0"/>
          </a:p>
          <a:p>
            <a:pPr marL="0" lvl="0" indent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надзора за ядерной и радиационной безопасностью на предприятиях топливного цикла и исследовательских реакторах </a:t>
            </a:r>
          </a:p>
          <a:p>
            <a:pPr marL="0" lvl="0" inden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МТУ по надзору за ЯРБ Сибири и Дальнего Востока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8" name="Google Shape;318;p38"/>
          <p:cNvGrpSpPr/>
          <p:nvPr/>
        </p:nvGrpSpPr>
        <p:grpSpPr>
          <a:xfrm>
            <a:off x="7254252" y="3428931"/>
            <a:ext cx="313791" cy="311929"/>
            <a:chOff x="1725400" y="3305350"/>
            <a:chExt cx="446550" cy="443900"/>
          </a:xfrm>
        </p:grpSpPr>
        <p:sp>
          <p:nvSpPr>
            <p:cNvPr id="319" name="Google Shape;319;p38"/>
            <p:cNvSpPr/>
            <p:nvPr/>
          </p:nvSpPr>
          <p:spPr>
            <a:xfrm>
              <a:off x="1870375" y="3483375"/>
              <a:ext cx="20500" cy="17700"/>
            </a:xfrm>
            <a:custGeom>
              <a:avLst/>
              <a:gdLst/>
              <a:ahLst/>
              <a:cxnLst/>
              <a:rect l="l" t="t" r="r" b="b"/>
              <a:pathLst>
                <a:path w="820" h="708" extrusionOk="0">
                  <a:moveTo>
                    <a:pt x="359" y="1"/>
                  </a:moveTo>
                  <a:cubicBezTo>
                    <a:pt x="178" y="1"/>
                    <a:pt x="1" y="136"/>
                    <a:pt x="1" y="351"/>
                  </a:cubicBezTo>
                  <a:cubicBezTo>
                    <a:pt x="1" y="565"/>
                    <a:pt x="143" y="707"/>
                    <a:pt x="357" y="707"/>
                  </a:cubicBezTo>
                  <a:cubicBezTo>
                    <a:pt x="641" y="707"/>
                    <a:pt x="819" y="316"/>
                    <a:pt x="606" y="102"/>
                  </a:cubicBezTo>
                  <a:cubicBezTo>
                    <a:pt x="536" y="33"/>
                    <a:pt x="447" y="1"/>
                    <a:pt x="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1725400" y="3396975"/>
              <a:ext cx="446550" cy="259750"/>
            </a:xfrm>
            <a:custGeom>
              <a:avLst/>
              <a:gdLst/>
              <a:ahLst/>
              <a:cxnLst/>
              <a:rect l="l" t="t" r="r" b="b"/>
              <a:pathLst>
                <a:path w="17862" h="10390" extrusionOk="0">
                  <a:moveTo>
                    <a:pt x="8931" y="676"/>
                  </a:moveTo>
                  <a:cubicBezTo>
                    <a:pt x="11244" y="676"/>
                    <a:pt x="13343" y="1957"/>
                    <a:pt x="14731" y="3025"/>
                  </a:cubicBezTo>
                  <a:cubicBezTo>
                    <a:pt x="15549" y="3701"/>
                    <a:pt x="16332" y="4412"/>
                    <a:pt x="17043" y="5195"/>
                  </a:cubicBezTo>
                  <a:cubicBezTo>
                    <a:pt x="16332" y="5978"/>
                    <a:pt x="15549" y="6725"/>
                    <a:pt x="14731" y="7365"/>
                  </a:cubicBezTo>
                  <a:cubicBezTo>
                    <a:pt x="13343" y="8433"/>
                    <a:pt x="11244" y="9714"/>
                    <a:pt x="8931" y="9714"/>
                  </a:cubicBezTo>
                  <a:cubicBezTo>
                    <a:pt x="6654" y="9714"/>
                    <a:pt x="4555" y="8433"/>
                    <a:pt x="3167" y="7365"/>
                  </a:cubicBezTo>
                  <a:cubicBezTo>
                    <a:pt x="2313" y="6725"/>
                    <a:pt x="1566" y="5978"/>
                    <a:pt x="854" y="5195"/>
                  </a:cubicBezTo>
                  <a:cubicBezTo>
                    <a:pt x="1566" y="4412"/>
                    <a:pt x="2313" y="3701"/>
                    <a:pt x="3167" y="3025"/>
                  </a:cubicBezTo>
                  <a:cubicBezTo>
                    <a:pt x="4555" y="1957"/>
                    <a:pt x="6654" y="676"/>
                    <a:pt x="8931" y="676"/>
                  </a:cubicBezTo>
                  <a:close/>
                  <a:moveTo>
                    <a:pt x="8931" y="0"/>
                  </a:moveTo>
                  <a:cubicBezTo>
                    <a:pt x="6654" y="0"/>
                    <a:pt x="4519" y="1103"/>
                    <a:pt x="2704" y="2491"/>
                  </a:cubicBezTo>
                  <a:cubicBezTo>
                    <a:pt x="1779" y="3238"/>
                    <a:pt x="890" y="4056"/>
                    <a:pt x="107" y="4981"/>
                  </a:cubicBezTo>
                  <a:cubicBezTo>
                    <a:pt x="0" y="5124"/>
                    <a:pt x="0" y="5302"/>
                    <a:pt x="107" y="5408"/>
                  </a:cubicBezTo>
                  <a:cubicBezTo>
                    <a:pt x="890" y="6334"/>
                    <a:pt x="1779" y="7152"/>
                    <a:pt x="2704" y="7899"/>
                  </a:cubicBezTo>
                  <a:cubicBezTo>
                    <a:pt x="4483" y="9287"/>
                    <a:pt x="6689" y="10390"/>
                    <a:pt x="8931" y="10390"/>
                  </a:cubicBezTo>
                  <a:cubicBezTo>
                    <a:pt x="11173" y="10390"/>
                    <a:pt x="13343" y="9287"/>
                    <a:pt x="15158" y="7899"/>
                  </a:cubicBezTo>
                  <a:cubicBezTo>
                    <a:pt x="16083" y="7152"/>
                    <a:pt x="16972" y="6334"/>
                    <a:pt x="17755" y="5408"/>
                  </a:cubicBezTo>
                  <a:cubicBezTo>
                    <a:pt x="17862" y="5302"/>
                    <a:pt x="17862" y="5124"/>
                    <a:pt x="17755" y="4981"/>
                  </a:cubicBezTo>
                  <a:cubicBezTo>
                    <a:pt x="16972" y="4056"/>
                    <a:pt x="16083" y="3238"/>
                    <a:pt x="15158" y="2491"/>
                  </a:cubicBezTo>
                  <a:cubicBezTo>
                    <a:pt x="13379" y="1103"/>
                    <a:pt x="11208" y="0"/>
                    <a:pt x="8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1861500" y="3440500"/>
              <a:ext cx="180600" cy="173600"/>
            </a:xfrm>
            <a:custGeom>
              <a:avLst/>
              <a:gdLst/>
              <a:ahLst/>
              <a:cxnLst/>
              <a:rect l="l" t="t" r="r" b="b"/>
              <a:pathLst>
                <a:path w="7224" h="6944" extrusionOk="0">
                  <a:moveTo>
                    <a:pt x="3615" y="0"/>
                  </a:moveTo>
                  <a:cubicBezTo>
                    <a:pt x="3573" y="0"/>
                    <a:pt x="3530" y="1"/>
                    <a:pt x="3487" y="3"/>
                  </a:cubicBezTo>
                  <a:cubicBezTo>
                    <a:pt x="2704" y="3"/>
                    <a:pt x="1957" y="252"/>
                    <a:pt x="1352" y="714"/>
                  </a:cubicBezTo>
                  <a:cubicBezTo>
                    <a:pt x="1071" y="939"/>
                    <a:pt x="1279" y="1343"/>
                    <a:pt x="1572" y="1343"/>
                  </a:cubicBezTo>
                  <a:cubicBezTo>
                    <a:pt x="1650" y="1343"/>
                    <a:pt x="1733" y="1315"/>
                    <a:pt x="1815" y="1248"/>
                  </a:cubicBezTo>
                  <a:cubicBezTo>
                    <a:pt x="2277" y="892"/>
                    <a:pt x="2882" y="679"/>
                    <a:pt x="3487" y="679"/>
                  </a:cubicBezTo>
                  <a:cubicBezTo>
                    <a:pt x="5978" y="679"/>
                    <a:pt x="7223" y="3703"/>
                    <a:pt x="5444" y="5447"/>
                  </a:cubicBezTo>
                  <a:cubicBezTo>
                    <a:pt x="4888" y="6002"/>
                    <a:pt x="4203" y="6251"/>
                    <a:pt x="3527" y="6251"/>
                  </a:cubicBezTo>
                  <a:cubicBezTo>
                    <a:pt x="2084" y="6251"/>
                    <a:pt x="687" y="5115"/>
                    <a:pt x="712" y="3418"/>
                  </a:cubicBezTo>
                  <a:cubicBezTo>
                    <a:pt x="712" y="3240"/>
                    <a:pt x="569" y="3063"/>
                    <a:pt x="391" y="3063"/>
                  </a:cubicBezTo>
                  <a:cubicBezTo>
                    <a:pt x="178" y="3063"/>
                    <a:pt x="36" y="3205"/>
                    <a:pt x="36" y="3418"/>
                  </a:cubicBezTo>
                  <a:cubicBezTo>
                    <a:pt x="0" y="5340"/>
                    <a:pt x="1566" y="6941"/>
                    <a:pt x="3487" y="6941"/>
                  </a:cubicBezTo>
                  <a:cubicBezTo>
                    <a:pt x="3529" y="6942"/>
                    <a:pt x="3571" y="6943"/>
                    <a:pt x="3613" y="6943"/>
                  </a:cubicBezTo>
                  <a:cubicBezTo>
                    <a:pt x="5513" y="6943"/>
                    <a:pt x="7081" y="5369"/>
                    <a:pt x="7081" y="3454"/>
                  </a:cubicBezTo>
                  <a:cubicBezTo>
                    <a:pt x="7081" y="1540"/>
                    <a:pt x="5515" y="0"/>
                    <a:pt x="3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1889950" y="3483675"/>
              <a:ext cx="102325" cy="86775"/>
            </a:xfrm>
            <a:custGeom>
              <a:avLst/>
              <a:gdLst/>
              <a:ahLst/>
              <a:cxnLst/>
              <a:rect l="l" t="t" r="r" b="b"/>
              <a:pathLst>
                <a:path w="4093" h="3471" extrusionOk="0">
                  <a:moveTo>
                    <a:pt x="2365" y="683"/>
                  </a:moveTo>
                  <a:cubicBezTo>
                    <a:pt x="2620" y="683"/>
                    <a:pt x="2880" y="775"/>
                    <a:pt x="3096" y="980"/>
                  </a:cubicBezTo>
                  <a:cubicBezTo>
                    <a:pt x="3737" y="1656"/>
                    <a:pt x="3274" y="2794"/>
                    <a:pt x="2349" y="2794"/>
                  </a:cubicBezTo>
                  <a:cubicBezTo>
                    <a:pt x="1780" y="2794"/>
                    <a:pt x="1282" y="2296"/>
                    <a:pt x="1282" y="1727"/>
                  </a:cubicBezTo>
                  <a:cubicBezTo>
                    <a:pt x="1306" y="1098"/>
                    <a:pt x="1823" y="683"/>
                    <a:pt x="2365" y="683"/>
                  </a:cubicBezTo>
                  <a:close/>
                  <a:moveTo>
                    <a:pt x="2332" y="0"/>
                  </a:moveTo>
                  <a:cubicBezTo>
                    <a:pt x="1901" y="0"/>
                    <a:pt x="1461" y="160"/>
                    <a:pt x="1104" y="517"/>
                  </a:cubicBezTo>
                  <a:cubicBezTo>
                    <a:pt x="1" y="1585"/>
                    <a:pt x="783" y="3470"/>
                    <a:pt x="2349" y="3470"/>
                  </a:cubicBezTo>
                  <a:cubicBezTo>
                    <a:pt x="3310" y="3470"/>
                    <a:pt x="4092" y="2688"/>
                    <a:pt x="4092" y="1727"/>
                  </a:cubicBezTo>
                  <a:cubicBezTo>
                    <a:pt x="4092" y="693"/>
                    <a:pt x="3231" y="0"/>
                    <a:pt x="2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2063400" y="3305350"/>
              <a:ext cx="106775" cy="103875"/>
            </a:xfrm>
            <a:custGeom>
              <a:avLst/>
              <a:gdLst/>
              <a:ahLst/>
              <a:cxnLst/>
              <a:rect l="l" t="t" r="r" b="b"/>
              <a:pathLst>
                <a:path w="4271" h="4155" extrusionOk="0">
                  <a:moveTo>
                    <a:pt x="464" y="0"/>
                  </a:moveTo>
                  <a:cubicBezTo>
                    <a:pt x="1" y="0"/>
                    <a:pt x="1" y="676"/>
                    <a:pt x="464" y="676"/>
                  </a:cubicBezTo>
                  <a:lnTo>
                    <a:pt x="3595" y="676"/>
                  </a:lnTo>
                  <a:lnTo>
                    <a:pt x="3595" y="3808"/>
                  </a:lnTo>
                  <a:cubicBezTo>
                    <a:pt x="3595" y="4039"/>
                    <a:pt x="3764" y="4154"/>
                    <a:pt x="3933" y="4154"/>
                  </a:cubicBezTo>
                  <a:cubicBezTo>
                    <a:pt x="4102" y="4154"/>
                    <a:pt x="4271" y="4039"/>
                    <a:pt x="4271" y="3808"/>
                  </a:cubicBezTo>
                  <a:lnTo>
                    <a:pt x="4271" y="356"/>
                  </a:lnTo>
                  <a:cubicBezTo>
                    <a:pt x="4271" y="178"/>
                    <a:pt x="4128" y="0"/>
                    <a:pt x="3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1726275" y="3305350"/>
              <a:ext cx="111225" cy="109425"/>
            </a:xfrm>
            <a:custGeom>
              <a:avLst/>
              <a:gdLst/>
              <a:ahLst/>
              <a:cxnLst/>
              <a:rect l="l" t="t" r="r" b="b"/>
              <a:pathLst>
                <a:path w="4449" h="4377" extrusionOk="0">
                  <a:moveTo>
                    <a:pt x="357" y="0"/>
                  </a:moveTo>
                  <a:cubicBezTo>
                    <a:pt x="143" y="0"/>
                    <a:pt x="1" y="143"/>
                    <a:pt x="1" y="356"/>
                  </a:cubicBezTo>
                  <a:lnTo>
                    <a:pt x="1" y="4021"/>
                  </a:lnTo>
                  <a:cubicBezTo>
                    <a:pt x="1" y="4199"/>
                    <a:pt x="143" y="4377"/>
                    <a:pt x="357" y="4377"/>
                  </a:cubicBezTo>
                  <a:cubicBezTo>
                    <a:pt x="535" y="4377"/>
                    <a:pt x="712" y="4199"/>
                    <a:pt x="712" y="4021"/>
                  </a:cubicBezTo>
                  <a:lnTo>
                    <a:pt x="712" y="712"/>
                  </a:lnTo>
                  <a:lnTo>
                    <a:pt x="3986" y="712"/>
                  </a:lnTo>
                  <a:cubicBezTo>
                    <a:pt x="4448" y="712"/>
                    <a:pt x="4448" y="0"/>
                    <a:pt x="39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1726275" y="3640925"/>
              <a:ext cx="109450" cy="108325"/>
            </a:xfrm>
            <a:custGeom>
              <a:avLst/>
              <a:gdLst/>
              <a:ahLst/>
              <a:cxnLst/>
              <a:rect l="l" t="t" r="r" b="b"/>
              <a:pathLst>
                <a:path w="4378" h="4333" extrusionOk="0">
                  <a:moveTo>
                    <a:pt x="357" y="0"/>
                  </a:moveTo>
                  <a:cubicBezTo>
                    <a:pt x="179" y="0"/>
                    <a:pt x="1" y="116"/>
                    <a:pt x="1" y="347"/>
                  </a:cubicBezTo>
                  <a:lnTo>
                    <a:pt x="1" y="4012"/>
                  </a:lnTo>
                  <a:cubicBezTo>
                    <a:pt x="1" y="4190"/>
                    <a:pt x="143" y="4332"/>
                    <a:pt x="357" y="4332"/>
                  </a:cubicBezTo>
                  <a:lnTo>
                    <a:pt x="4057" y="4332"/>
                  </a:lnTo>
                  <a:cubicBezTo>
                    <a:pt x="4235" y="4332"/>
                    <a:pt x="4377" y="4190"/>
                    <a:pt x="4377" y="4012"/>
                  </a:cubicBezTo>
                  <a:cubicBezTo>
                    <a:pt x="4377" y="3798"/>
                    <a:pt x="4235" y="3656"/>
                    <a:pt x="4057" y="3656"/>
                  </a:cubicBezTo>
                  <a:lnTo>
                    <a:pt x="712" y="3656"/>
                  </a:lnTo>
                  <a:lnTo>
                    <a:pt x="712" y="347"/>
                  </a:lnTo>
                  <a:cubicBezTo>
                    <a:pt x="712" y="116"/>
                    <a:pt x="535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2058075" y="3639800"/>
              <a:ext cx="112100" cy="109450"/>
            </a:xfrm>
            <a:custGeom>
              <a:avLst/>
              <a:gdLst/>
              <a:ahLst/>
              <a:cxnLst/>
              <a:rect l="l" t="t" r="r" b="b"/>
              <a:pathLst>
                <a:path w="4484" h="4378" extrusionOk="0">
                  <a:moveTo>
                    <a:pt x="4163" y="1"/>
                  </a:moveTo>
                  <a:cubicBezTo>
                    <a:pt x="3950" y="1"/>
                    <a:pt x="3808" y="179"/>
                    <a:pt x="3808" y="357"/>
                  </a:cubicBezTo>
                  <a:lnTo>
                    <a:pt x="3808" y="3701"/>
                  </a:lnTo>
                  <a:lnTo>
                    <a:pt x="463" y="3701"/>
                  </a:lnTo>
                  <a:cubicBezTo>
                    <a:pt x="0" y="3701"/>
                    <a:pt x="0" y="4377"/>
                    <a:pt x="463" y="4377"/>
                  </a:cubicBezTo>
                  <a:lnTo>
                    <a:pt x="4163" y="4377"/>
                  </a:lnTo>
                  <a:cubicBezTo>
                    <a:pt x="4341" y="4377"/>
                    <a:pt x="4484" y="4235"/>
                    <a:pt x="4484" y="4057"/>
                  </a:cubicBezTo>
                  <a:lnTo>
                    <a:pt x="4484" y="357"/>
                  </a:lnTo>
                  <a:cubicBezTo>
                    <a:pt x="4484" y="179"/>
                    <a:pt x="4341" y="1"/>
                    <a:pt x="4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"/>
          <p:cNvSpPr txBox="1">
            <a:spLocks noGrp="1"/>
          </p:cNvSpPr>
          <p:nvPr>
            <p:ph type="title"/>
          </p:nvPr>
        </p:nvSpPr>
        <p:spPr>
          <a:xfrm>
            <a:off x="720000" y="381741"/>
            <a:ext cx="5597673" cy="8236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правоприменительной практики при осуществлении надзора за ядерной и радиационной безопасностью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ПТЦ и ИР</a:t>
            </a:r>
            <a:endParaRPr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" name="Google Shape;332;p39"/>
          <p:cNvSpPr txBox="1">
            <a:spLocks noGrp="1"/>
          </p:cNvSpPr>
          <p:nvPr>
            <p:ph type="body" idx="1"/>
          </p:nvPr>
        </p:nvSpPr>
        <p:spPr>
          <a:xfrm>
            <a:off x="720000" y="1274618"/>
            <a:ext cx="7704000" cy="33337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indent="0">
              <a:buNone/>
              <a:defRPr/>
            </a:pPr>
            <a:r>
              <a:rPr lang="ru-RU" sz="145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Проверки осуществлялись по следующим направлениям: </a:t>
            </a:r>
          </a:p>
          <a:p>
            <a:pPr marL="152400" indent="0">
              <a:buNone/>
              <a:defRPr/>
            </a:pPr>
            <a:r>
              <a:rPr lang="ru-RU" sz="145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проверка выполнения условий действия лицензий; </a:t>
            </a:r>
          </a:p>
          <a:p>
            <a:pPr marL="152400" indent="0">
              <a:buNone/>
              <a:defRPr/>
            </a:pPr>
            <a:r>
              <a:rPr lang="ru-RU" sz="145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проверка </a:t>
            </a:r>
            <a:r>
              <a:rPr lang="ru-RU" sz="145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выполнения ранее выданных предписаний; </a:t>
            </a:r>
          </a:p>
          <a:p>
            <a:pPr marL="152400" indent="0">
              <a:buNone/>
              <a:defRPr/>
            </a:pPr>
            <a:r>
              <a:rPr lang="ru-RU" sz="145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проверки </a:t>
            </a:r>
            <a:r>
              <a:rPr lang="ru-RU" sz="145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 отдельные мероприятия по контролю в режиме постоянного государственного надзора (состояния ядерной, радиационной безопасности); </a:t>
            </a:r>
          </a:p>
          <a:p>
            <a:pPr marL="152400" indent="0">
              <a:buNone/>
              <a:defRPr/>
            </a:pPr>
            <a:r>
              <a:rPr lang="ru-RU" sz="145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проверка </a:t>
            </a:r>
            <a:r>
              <a:rPr lang="ru-RU" sz="145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достоверности сведений, представленных в комплектах документов совместно с заявлениями о выдаче лицензий и на внесение изменений в условия действия лицензий; </a:t>
            </a:r>
          </a:p>
          <a:p>
            <a:pPr marL="152400" indent="0">
              <a:buNone/>
              <a:defRPr/>
            </a:pPr>
            <a:r>
              <a:rPr lang="ru-RU" sz="145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проверка </a:t>
            </a:r>
            <a:r>
              <a:rPr lang="ru-RU" sz="145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достоверности сведений, представленных в уведомлениях от организаций осуществляющих деятельность по эксплуатации радиационных источников, содержащих в своем составе только </a:t>
            </a:r>
            <a:r>
              <a:rPr lang="ru-RU" sz="1450" dirty="0" err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радионуклидные</a:t>
            </a:r>
            <a:r>
              <a:rPr lang="ru-RU" sz="145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источники четвертой и пятой категории радиационной опасности </a:t>
            </a:r>
            <a:r>
              <a:rPr lang="ru-RU" sz="1450" b="1" i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(организаций в ЗАТО- в </a:t>
            </a:r>
            <a:r>
              <a:rPr lang="ru-RU" sz="1450" b="1" i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2023 </a:t>
            </a:r>
            <a:r>
              <a:rPr lang="ru-RU" sz="1450" b="1" i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году не проводились</a:t>
            </a:r>
            <a:r>
              <a:rPr lang="ru-RU" sz="1450" b="1" i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);</a:t>
            </a:r>
          </a:p>
          <a:p>
            <a:pPr marL="152400" indent="0">
              <a:buNone/>
              <a:defRPr/>
            </a:pPr>
            <a:r>
              <a:rPr lang="ru-RU" sz="145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проверка </a:t>
            </a:r>
            <a:r>
              <a:rPr lang="ru-RU" sz="145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наличия разрешений Федеральной службы по экологическому, технологическому и атомному надзору на право ведения работ  в области использования атомной энергии и выполнения требований условий действия имеющихся у работников разрешений. </a:t>
            </a:r>
          </a:p>
          <a:p>
            <a:pPr marL="438150" indent="-285750">
              <a:buFontTx/>
              <a:buChar char="-"/>
              <a:defRPr/>
            </a:pPr>
            <a:endParaRPr lang="ru-RU" sz="1600" b="1" i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82" y="84999"/>
            <a:ext cx="2340000" cy="9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535000"/>
            <a:ext cx="7637616" cy="662864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режиме осуществления постоянного государственного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на ПАТЭС проводятся: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496" y="1243584"/>
            <a:ext cx="805586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соблюдения действия выданных АО «Концерн Росэнергоатом» разрешений (лицензий) на осуществление видов деятельности;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контролю соблюдений технических требований ОСТ5. 4348-80 к качеству воды 2-го контура РУ-1,РУ-2 ПЭБ по итогам анализов;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контролю соблюдения технических требований ОСТ 95.10002.95 к качеству воды 1-го контура по результатам анализов;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контролю соблюдения требований НП-088-11 к содержанию и порядку передачи оперативного сообщения, уточненного оперативного сообщения и отчету по результатам расследования нарушения нормальной эксплуатации ПЭБ;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мероприятие по контролю по проверке готовности АО «Росэнергоатом» к выполнению ПОР по перегрузке активной зоны РУ-1 ПЭБ «Академик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Ломоносов». Проверка была проведена в июне 2023 года. На данный момент выгрузка активной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зоны РУ-1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7565" y="710215"/>
            <a:ext cx="741063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режиме осуществления постоянного государственного надзора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отметками в журнале постоянного государственного надзора в соответствии с установленной формой проведено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 проверок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ядерной и радиационной безопасности, а также обращения с РАО и аварийной готовности предприятий. Выявлено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нарушения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использования атомной энергии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(79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ФНП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и15 нарушений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УДЛ), из них:</a:t>
            </a: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Железногорским отделом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инспекции ЯРБ на ПТЦ и ЗАТО проведено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проверок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(оформлено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предписаний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нарушений);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Северским отделом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инспекции ЯРБ на ПТЦ и ЗАТО проведено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проверки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(оформлено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предписаний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нарушения);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Отделом надзора за ЯРБ на ПТЦ и ИР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проверок (из них 26 на ПАТЭС) (оформлено 9 предписаний 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нарушений);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Читинским отделом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инспекций РБ проведено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проверок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(оформлено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предписания   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нарушений).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нарушения находятся на контроле у инспекторского состава.</a:t>
            </a:r>
          </a:p>
          <a:p>
            <a:pPr algn="just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4502" y="719091"/>
            <a:ext cx="8034290" cy="5336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проведения проверок на ПТЦ возбуждены дела об административных правонарушениях (9 протоколов) и наложены административные наказания в виде административных штрафов. Общая сумма штрафов составила </a:t>
            </a:r>
            <a:r>
              <a:rPr lang="ru-RU" alt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340 </a:t>
            </a:r>
            <a:r>
              <a:rPr lang="ru-RU" alt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ru-RU" altLang="ru-RU" sz="16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апреле 2023 года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инспектора МТУ по надзору за ЯРБ Сибири и Дальнего Востока приняли участие в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плановой комплексной выездной проверке Акционерного общества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«Производственное объединение Электрохимический завод» (АО «ПО ЭХЗ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algn="just"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проверки оформлен акт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предписание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27.04.2023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11-18/2023–</a:t>
            </a:r>
            <a:r>
              <a:rPr lang="ru-RU" sz="1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устранение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(22-ФНП, 2- УДЛ). </a:t>
            </a:r>
          </a:p>
          <a:p>
            <a:pPr algn="just"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формлен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об административном правонарушении №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11-04/2023ПРТ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27.04.2023,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предусмотренном ч. 1 ст. 9.6 КоАП РФ, в отношении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юридического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АО «ПО ЭХЗ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Вынесено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от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10.05.2023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11-04/2023Пст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назначении административного наказания в виде административного штрафа в размере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рублей. Штраф оплачен.</a:t>
            </a:r>
          </a:p>
          <a:p>
            <a:pPr algn="just">
              <a:defRPr/>
            </a:pPr>
            <a:endParaRPr lang="ru-RU" dirty="0" smtClean="0"/>
          </a:p>
          <a:p>
            <a:pPr algn="just">
              <a:defRPr/>
            </a:pPr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3681" y="852255"/>
            <a:ext cx="80875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мероприятий профилактики нарушений обязательных требований за отчетный период было оформлено и направлено на ПТЦ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предостережения о недопустимости нарушения обязательных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акционерного общества «Сибирский химический комбинат»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предостережения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недопустимости нарушения обязательных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 3.2. условий действия лицензии от 11.06.2020 года 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ГН-08-115-3847, с изменениями №1 и №2,   на право использования ядерных            материалов и радиоактивных веществ при проведении научно-исследовательских и опытно-конструкторских работ, в части невыполнения требований статьи 26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№ 170-ФЗ от 21.11.1995 «Об использовании атомной энергии» при планировании выполнения научно-исследовательских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опытно-конструкторских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(НИОКР)  на Химико-металлургического завода (ХМЗ)  АО «СХК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обоснования безопасности указанных работ и получения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 изменений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лицензии от 11.06.2021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ГН-08-115-3847.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«СХК» в лице генерального директора С.А. Котова информировало о прекращении работ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получения изменений в УДЛ.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2873" y="802035"/>
            <a:ext cx="7386221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отношении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публичного акционерного общества «Новосибирский завод химконцентратов»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объявлено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предостережение о недопустимости нарушения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требований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 и правила в области использования атомной энергии «Общие положения обеспечения безопасности объектов ядерного топливного цикла» (НП-016-05), утвержденные приказом Ростехнадзора от 02 декабря 2005 года № 11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пункта 3.18 «Эксплуатирующая организация обеспечивает техническую безопасность при эксплуатации сосудов, работающих под давлением, трубопроводов, подъемно-транспортного и электрического оборудования, сложных технических устройств, при выполнении электромонтажных и строительно-монтажных работ», а также п. 2.3.4. условий действия лицензии от 15.06.2020 года № ГН-03-115-3850, с изменениями №1, на право эксплуатации ядерной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заключения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обществом с ограниченной ответственностью «ЭКОРТ»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 на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по монтажу технологического трубопровода в здании № 336Б ПАО «НЗХК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без наличия лицензии на указанные работы у ООО «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Экорт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«НЗХК» в лице Заместителя генерального директора-главного инженера С.А.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Буймова</a:t>
            </a:r>
            <a:r>
              <a:rPr lang="ru-RU" sz="15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информировало,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ООО «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Экорт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выполнял работы по устройству нетехнологических трубопроводов.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8889" y="736847"/>
            <a:ext cx="7679185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отношении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акционерного общества «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Эльконский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горно-металлургический комбинат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Эльконский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ГМК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Саха (Якутия),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объявлено предостережение о недопустимости нарушения обязательных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пунктах 77,78  НП-058-14 «Безопасность при обращении с радиоактивными отходами. Общие положения», утвержденные приказом Ростехнадзора от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 августа 2014 года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следующими действиями: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выполнением организационных и технических мероприятий по обеспечению безопасного обращения с РАО направленных на: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предотвращение распространения радионуклидов в окружающую среду;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минимизацию загрязнения окружающей среды сырьем и отвалами горных пород, технологическими продуктами, шахтными (карьерными) и другими сточными водами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организацию контроля радиоактивного загрязнения объектов окружающей среды (воздуха, грунта, подземных и поверхностных вод), включая контроль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радионуклидного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химического состава водной фазы и донных отложений.</a:t>
            </a: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Эльконский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ГМК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лице Генерального директора В.А. Галактионова информировало, что сведения приведенные в статье не подтверждаются.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5655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3"/>
          <p:cNvSpPr txBox="1">
            <a:spLocks noGrp="1"/>
          </p:cNvSpPr>
          <p:nvPr>
            <p:ph type="title" idx="2"/>
          </p:nvPr>
        </p:nvSpPr>
        <p:spPr>
          <a:xfrm>
            <a:off x="1499700" y="1334475"/>
            <a:ext cx="6144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dirty="0" smtClean="0">
                <a:latin typeface="+mj-lt"/>
              </a:rPr>
              <a:t>0</a:t>
            </a:r>
            <a:r>
              <a:rPr lang="en-US" sz="5400" dirty="0">
                <a:latin typeface="+mj-lt"/>
              </a:rPr>
              <a:t>3</a:t>
            </a:r>
            <a:endParaRPr sz="5400" dirty="0">
              <a:latin typeface="+mj-lt"/>
            </a:endParaRPr>
          </a:p>
        </p:txBody>
      </p:sp>
      <p:sp>
        <p:nvSpPr>
          <p:cNvPr id="382" name="Google Shape;382;p43"/>
          <p:cNvSpPr/>
          <p:nvPr/>
        </p:nvSpPr>
        <p:spPr>
          <a:xfrm>
            <a:off x="6820200" y="2437223"/>
            <a:ext cx="824100" cy="187154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700" y="2455124"/>
            <a:ext cx="5320500" cy="1853639"/>
          </a:xfrm>
        </p:spPr>
        <p:txBody>
          <a:bodyPr/>
          <a:lstStyle/>
          <a:p>
            <a:r>
              <a:rPr lang="ru-RU" sz="2400" dirty="0" smtClean="0">
                <a:latin typeface="Montserrat"/>
              </a:rPr>
              <a:t>Типовые нарушения при </a:t>
            </a:r>
            <a:r>
              <a:rPr lang="ru-RU" sz="2400" dirty="0">
                <a:latin typeface="Montserrat"/>
              </a:rPr>
              <a:t>обращении с РАО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79" y="3072522"/>
            <a:ext cx="600941" cy="600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00" y="56580"/>
            <a:ext cx="234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6"/>
          <p:cNvSpPr txBox="1">
            <a:spLocks noGrp="1"/>
          </p:cNvSpPr>
          <p:nvPr>
            <p:ph type="title" idx="6"/>
          </p:nvPr>
        </p:nvSpPr>
        <p:spPr>
          <a:xfrm>
            <a:off x="3053950" y="239225"/>
            <a:ext cx="4994681" cy="58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800" dirty="0">
                <a:latin typeface="+mj-lt"/>
              </a:rPr>
              <a:t>Несоблюдение  требований к безопасному </a:t>
            </a:r>
            <a:r>
              <a:rPr lang="ru-RU" sz="1800" dirty="0" smtClean="0">
                <a:latin typeface="+mj-lt"/>
              </a:rPr>
              <a:t>хранению радиоактивных </a:t>
            </a:r>
            <a:r>
              <a:rPr lang="ru-RU" sz="1800" dirty="0">
                <a:latin typeface="+mj-lt"/>
              </a:rPr>
              <a:t>отходов</a:t>
            </a:r>
            <a:endParaRPr sz="1800" dirty="0">
              <a:latin typeface="+mj-lt"/>
            </a:endParaRPr>
          </a:p>
        </p:txBody>
      </p:sp>
      <p:sp>
        <p:nvSpPr>
          <p:cNvPr id="419" name="Google Shape;419;p46"/>
          <p:cNvSpPr txBox="1">
            <a:spLocks noGrp="1"/>
          </p:cNvSpPr>
          <p:nvPr>
            <p:ph type="title"/>
          </p:nvPr>
        </p:nvSpPr>
        <p:spPr>
          <a:xfrm>
            <a:off x="717550" y="1531353"/>
            <a:ext cx="2336400" cy="24259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  мест хранения радиоактивных отходов   в   непредусмотренных   проектом местах    и   контейнерах,    при   отсутствии соответствующего обоснования безопасности, санитарно-эпидемиологических разрешений;</a:t>
            </a:r>
          </a:p>
        </p:txBody>
      </p:sp>
      <p:sp>
        <p:nvSpPr>
          <p:cNvPr id="420" name="Google Shape;420;p46"/>
          <p:cNvSpPr txBox="1">
            <a:spLocks noGrp="1"/>
          </p:cNvSpPr>
          <p:nvPr>
            <p:ph type="subTitle" idx="1"/>
          </p:nvPr>
        </p:nvSpPr>
        <p:spPr>
          <a:xfrm>
            <a:off x="724369" y="3957314"/>
            <a:ext cx="7695261" cy="11097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3.13 НП-016-05 «Общие положения обеспечения безопасности объектов ядерного топливного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цикла»,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42, 45 НП-058-14 «Безопасность при обращении с радиоактивными отходами. Общие положения»</a:t>
            </a:r>
          </a:p>
          <a:p>
            <a:pPr marL="0" lvl="0" inden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41, 44, 54, 56 НП-020-15 «Сбор, переработка, хранение и кондиционирование твердых радиоактивных отходов. Требования безопасности»</a:t>
            </a:r>
          </a:p>
        </p:txBody>
      </p:sp>
      <p:sp>
        <p:nvSpPr>
          <p:cNvPr id="421" name="Google Shape;421;p46"/>
          <p:cNvSpPr txBox="1">
            <a:spLocks noGrp="1"/>
          </p:cNvSpPr>
          <p:nvPr>
            <p:ph type="title" idx="2"/>
          </p:nvPr>
        </p:nvSpPr>
        <p:spPr>
          <a:xfrm>
            <a:off x="3403800" y="1542593"/>
            <a:ext cx="2336400" cy="24147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установлен  срок хранения (временного хранения) радиоактивных отходов; </a:t>
            </a:r>
          </a:p>
        </p:txBody>
      </p:sp>
      <p:sp>
        <p:nvSpPr>
          <p:cNvPr id="423" name="Google Shape;423;p46"/>
          <p:cNvSpPr txBox="1">
            <a:spLocks noGrp="1"/>
          </p:cNvSpPr>
          <p:nvPr>
            <p:ph type="title" idx="4"/>
          </p:nvPr>
        </p:nvSpPr>
        <p:spPr>
          <a:xfrm>
            <a:off x="6087600" y="1542594"/>
            <a:ext cx="2336400" cy="24147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хранения, для хранения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РАО используются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несертифицированные  контейнеры, конструкция используемых контейнеров не обеспечивает   их   сохранность   в   течение установленного    срока    хранения    и    не обеспечивает      возможность      извлечения упаковок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РАО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хранилища в конце периода хранения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5" name="Google Shape;425;p46"/>
          <p:cNvSpPr/>
          <p:nvPr/>
        </p:nvSpPr>
        <p:spPr>
          <a:xfrm>
            <a:off x="717550" y="1020962"/>
            <a:ext cx="2336400" cy="512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6"/>
          <p:cNvSpPr/>
          <p:nvPr/>
        </p:nvSpPr>
        <p:spPr>
          <a:xfrm>
            <a:off x="3396981" y="1032202"/>
            <a:ext cx="2336400" cy="512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6"/>
          <p:cNvSpPr/>
          <p:nvPr/>
        </p:nvSpPr>
        <p:spPr>
          <a:xfrm>
            <a:off x="6076412" y="1024874"/>
            <a:ext cx="2336400" cy="512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25"/>
            <a:ext cx="2340000" cy="9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34" y="1002121"/>
            <a:ext cx="529232" cy="529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99" y="1037543"/>
            <a:ext cx="529200" cy="52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00" y="1020962"/>
            <a:ext cx="529200" cy="5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1"/>
          <p:cNvSpPr txBox="1">
            <a:spLocks noGrp="1"/>
          </p:cNvSpPr>
          <p:nvPr>
            <p:ph type="title"/>
          </p:nvPr>
        </p:nvSpPr>
        <p:spPr>
          <a:xfrm>
            <a:off x="1530900" y="1587999"/>
            <a:ext cx="2865300" cy="995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Несвоевременная сдача  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радионуклидных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источников, дальнейшее использование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предусматривается, в специализированные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1" name="Google Shape;351;p41"/>
          <p:cNvSpPr txBox="1">
            <a:spLocks noGrp="1"/>
          </p:cNvSpPr>
          <p:nvPr>
            <p:ph type="subTitle" idx="1"/>
          </p:nvPr>
        </p:nvSpPr>
        <p:spPr>
          <a:xfrm>
            <a:off x="1530900" y="2583373"/>
            <a:ext cx="2865300" cy="19600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29 НП-058-14 «Безопасность при обращении с радиоактивными отходами. Общие положения»</a:t>
            </a:r>
          </a:p>
        </p:txBody>
      </p:sp>
      <p:sp>
        <p:nvSpPr>
          <p:cNvPr id="352" name="Google Shape;352;p41"/>
          <p:cNvSpPr txBox="1">
            <a:spLocks noGrp="1"/>
          </p:cNvSpPr>
          <p:nvPr>
            <p:ph type="title" idx="3"/>
          </p:nvPr>
        </p:nvSpPr>
        <p:spPr>
          <a:xfrm>
            <a:off x="5573775" y="1588000"/>
            <a:ext cx="2865300" cy="9953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проведена классификация по влиянию на безопасность элементов системы обращения с радиоактивными отходами.</a:t>
            </a:r>
          </a:p>
        </p:txBody>
      </p:sp>
      <p:sp>
        <p:nvSpPr>
          <p:cNvPr id="354" name="Google Shape;354;p41"/>
          <p:cNvSpPr txBox="1">
            <a:spLocks noGrp="1"/>
          </p:cNvSpPr>
          <p:nvPr>
            <p:ph type="subTitle" idx="5"/>
          </p:nvPr>
        </p:nvSpPr>
        <p:spPr>
          <a:xfrm>
            <a:off x="5573775" y="2583374"/>
            <a:ext cx="2865300" cy="19600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8 НП-058-14 «Безопасность при обращении с радиоактивными отходами. Общие положения»</a:t>
            </a:r>
          </a:p>
          <a:p>
            <a:pPr marL="0" lvl="0" indent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п.11 НП-019-15 «Сбор, переработка, хранение и кондиционирование жидких радиоактивных отходов. Требования безопасности»</a:t>
            </a:r>
          </a:p>
          <a:p>
            <a:pPr marL="0" lvl="0" indent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п.11 НП-020-15 «Сбор, переработка, хранение и кондиционирование твердых радиоактивных отходов. Требования безопасности»</a:t>
            </a:r>
          </a:p>
        </p:txBody>
      </p:sp>
      <p:sp>
        <p:nvSpPr>
          <p:cNvPr id="361" name="Google Shape;361;p41"/>
          <p:cNvSpPr txBox="1">
            <a:spLocks noGrp="1"/>
          </p:cNvSpPr>
          <p:nvPr>
            <p:ph type="title" idx="15"/>
          </p:nvPr>
        </p:nvSpPr>
        <p:spPr>
          <a:xfrm>
            <a:off x="2671763" y="473175"/>
            <a:ext cx="4607718" cy="58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+mj-lt"/>
              </a:rPr>
              <a:t>Типовые нарушения</a:t>
            </a:r>
            <a:endParaRPr sz="1800" dirty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" y="160575"/>
            <a:ext cx="2340000" cy="900000"/>
          </a:xfrm>
          <a:prstGeom prst="rect">
            <a:avLst/>
          </a:prstGeom>
        </p:spPr>
      </p:pic>
      <p:sp>
        <p:nvSpPr>
          <p:cNvPr id="22" name="Google Shape;403;p45"/>
          <p:cNvSpPr/>
          <p:nvPr/>
        </p:nvSpPr>
        <p:spPr>
          <a:xfrm>
            <a:off x="779100" y="1587998"/>
            <a:ext cx="751800" cy="2955428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0" y="1821086"/>
            <a:ext cx="529200" cy="529200"/>
          </a:xfrm>
          <a:prstGeom prst="rect">
            <a:avLst/>
          </a:prstGeom>
        </p:spPr>
      </p:pic>
      <p:sp>
        <p:nvSpPr>
          <p:cNvPr id="25" name="Google Shape;403;p45"/>
          <p:cNvSpPr/>
          <p:nvPr/>
        </p:nvSpPr>
        <p:spPr>
          <a:xfrm>
            <a:off x="4821975" y="1587998"/>
            <a:ext cx="751800" cy="2955428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75" y="1821086"/>
            <a:ext cx="529200" cy="5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2"/>
          <p:cNvSpPr txBox="1">
            <a:spLocks noGrp="1"/>
          </p:cNvSpPr>
          <p:nvPr>
            <p:ph type="subTitle" idx="1"/>
          </p:nvPr>
        </p:nvSpPr>
        <p:spPr>
          <a:xfrm>
            <a:off x="4633500" y="1172913"/>
            <a:ext cx="3787800" cy="2806888"/>
          </a:xfrm>
          <a:prstGeom prst="rect">
            <a:avLst/>
          </a:prstGeom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МТУ </a:t>
            </a:r>
            <a:r>
              <a:rPr lang="ru-RU" dirty="0"/>
              <a:t>по надзору ЯРБ </a:t>
            </a:r>
            <a:r>
              <a:rPr lang="ru-RU" dirty="0" err="1"/>
              <a:t>СиДВ</a:t>
            </a:r>
            <a:r>
              <a:rPr lang="ru-RU" dirty="0"/>
              <a:t> (Управление) осуществляет государственные функции по федеральному государственному надзору в области использования атомной энергии </a:t>
            </a:r>
            <a:r>
              <a:rPr lang="ru-RU" dirty="0" smtClean="0"/>
              <a:t>в части ядерной и радиационной безопасности в отношении:</a:t>
            </a:r>
            <a:endParaRPr dirty="0"/>
          </a:p>
        </p:txBody>
      </p:sp>
      <p:sp>
        <p:nvSpPr>
          <p:cNvPr id="368" name="Google Shape;368;p42"/>
          <p:cNvSpPr/>
          <p:nvPr/>
        </p:nvSpPr>
        <p:spPr>
          <a:xfrm>
            <a:off x="4038600" y="1172913"/>
            <a:ext cx="594900" cy="2806899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9" name="Google Shape;369;p4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6" y="1186201"/>
            <a:ext cx="3320904" cy="2790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8" y="122209"/>
            <a:ext cx="2340000" cy="9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1"/>
          <p:cNvSpPr txBox="1">
            <a:spLocks noGrp="1"/>
          </p:cNvSpPr>
          <p:nvPr>
            <p:ph type="title"/>
          </p:nvPr>
        </p:nvSpPr>
        <p:spPr>
          <a:xfrm>
            <a:off x="1530900" y="1587999"/>
            <a:ext cx="2865300" cy="24506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обращении с радиоактивными отходами, накопленными в бассейне-хранилище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хвостохранилищах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не предусмотрены технические средства и организационные мероприятия по минимизации пылеобразования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пылеуноса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радионуклидов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технические средства для сбора фильтрационных вод, возврата их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хвостохранилище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передачи в систему оборотного водоснабжения технологического процесса.</a:t>
            </a:r>
          </a:p>
        </p:txBody>
      </p:sp>
      <p:sp>
        <p:nvSpPr>
          <p:cNvPr id="351" name="Google Shape;351;p41"/>
          <p:cNvSpPr txBox="1">
            <a:spLocks noGrp="1"/>
          </p:cNvSpPr>
          <p:nvPr>
            <p:ph type="subTitle" idx="1"/>
          </p:nvPr>
        </p:nvSpPr>
        <p:spPr>
          <a:xfrm>
            <a:off x="1530900" y="4038600"/>
            <a:ext cx="2865300" cy="5048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81, 82 НП-058-14 «Безопасность при обращении с радиоактивными отходами. Общие положения»</a:t>
            </a:r>
          </a:p>
        </p:txBody>
      </p:sp>
      <p:sp>
        <p:nvSpPr>
          <p:cNvPr id="352" name="Google Shape;352;p41"/>
          <p:cNvSpPr txBox="1">
            <a:spLocks noGrp="1"/>
          </p:cNvSpPr>
          <p:nvPr>
            <p:ph type="title" idx="3"/>
          </p:nvPr>
        </p:nvSpPr>
        <p:spPr>
          <a:xfrm>
            <a:off x="5573775" y="1588000"/>
            <a:ext cx="2865300" cy="24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подбора и подготовки персонала по обращению с РАО не обеспечивает контроль и поддержание их квалификации, необходимой для обеспечения безопасной эксплуатации объекта ЯТЦ.</a:t>
            </a:r>
          </a:p>
        </p:txBody>
      </p:sp>
      <p:sp>
        <p:nvSpPr>
          <p:cNvPr id="354" name="Google Shape;354;p41"/>
          <p:cNvSpPr txBox="1">
            <a:spLocks noGrp="1"/>
          </p:cNvSpPr>
          <p:nvPr>
            <p:ph type="subTitle" idx="5"/>
          </p:nvPr>
        </p:nvSpPr>
        <p:spPr>
          <a:xfrm>
            <a:off x="5573775" y="4038600"/>
            <a:ext cx="2865300" cy="5048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15 НП-058-14 «Безопасность при обращении с радиоактивными</a:t>
            </a:r>
          </a:p>
          <a:p>
            <a:pPr marL="0" lvl="0" indent="0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отходами. Общие положения»</a:t>
            </a:r>
          </a:p>
        </p:txBody>
      </p:sp>
      <p:sp>
        <p:nvSpPr>
          <p:cNvPr id="361" name="Google Shape;361;p41"/>
          <p:cNvSpPr txBox="1">
            <a:spLocks noGrp="1"/>
          </p:cNvSpPr>
          <p:nvPr>
            <p:ph type="title" idx="15"/>
          </p:nvPr>
        </p:nvSpPr>
        <p:spPr>
          <a:xfrm>
            <a:off x="2671763" y="473175"/>
            <a:ext cx="4607718" cy="58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+mj-lt"/>
              </a:rPr>
              <a:t>Типовые нарушения</a:t>
            </a:r>
            <a:endParaRPr sz="1800" dirty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" y="160575"/>
            <a:ext cx="2340000" cy="900000"/>
          </a:xfrm>
          <a:prstGeom prst="rect">
            <a:avLst/>
          </a:prstGeom>
        </p:spPr>
      </p:pic>
      <p:sp>
        <p:nvSpPr>
          <p:cNvPr id="22" name="Google Shape;403;p45"/>
          <p:cNvSpPr/>
          <p:nvPr/>
        </p:nvSpPr>
        <p:spPr>
          <a:xfrm>
            <a:off x="779100" y="1587998"/>
            <a:ext cx="751800" cy="2955428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0" y="1821086"/>
            <a:ext cx="529200" cy="529200"/>
          </a:xfrm>
          <a:prstGeom prst="rect">
            <a:avLst/>
          </a:prstGeom>
        </p:spPr>
      </p:pic>
      <p:sp>
        <p:nvSpPr>
          <p:cNvPr id="25" name="Google Shape;403;p45"/>
          <p:cNvSpPr/>
          <p:nvPr/>
        </p:nvSpPr>
        <p:spPr>
          <a:xfrm>
            <a:off x="4821975" y="1587998"/>
            <a:ext cx="751800" cy="2955428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75" y="1821086"/>
            <a:ext cx="529200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278384" y="639191"/>
            <a:ext cx="725305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just">
              <a:buNone/>
            </a:pP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          В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настоящее время разработана и поддерживается в актуальном состоянии система нормативных документов, включающая федеральные нормы и правила (ФНП) и руководства безопасности (РБ) по обеспечению безопасности при обращении с РАО (18 ФНП и 20 РБ).</a:t>
            </a:r>
          </a:p>
          <a:p>
            <a:pPr marL="0" lvl="0" indent="0" algn="just">
              <a:buNone/>
            </a:pP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         Учитывая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сложность реализации в полной мере требований нормативных документов в области использования атомной энергии по обеспечению безопасности при обращении с РАО на предприятиях топливного цикла (в силу того, что ПТЦ были созданы в 50-60 годы 20-го века), эксплуатирующие организации приняли практику поэтапного приведения таких объектов к требованиям ФНП. Именно для этого необходимо в полной мере использовать рекомендации обозначенные в руководствах по безопасности, включая рекомендации по разработке критериев приемлемости РАО для захоронения, порядку, объему, методам и средствам контроля РАО в целях подтверждения их соответствия критериям приемлемости для захоронения, формирования перечня радионуклидов, контролируемых в РАО, и применению метода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радионуклидных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 соотношений для определения содержания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сложнодетектируемых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 радионуклидов в РАО ПТЦ. 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        Также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необходимо обратить внимание на рекомендации по обеспечению безопасности при выводе из эксплуатации (закрытии)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хвостохранилищ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9880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3"/>
          <p:cNvSpPr txBox="1">
            <a:spLocks noGrp="1"/>
          </p:cNvSpPr>
          <p:nvPr>
            <p:ph type="title" idx="2"/>
          </p:nvPr>
        </p:nvSpPr>
        <p:spPr>
          <a:xfrm>
            <a:off x="1499700" y="1334475"/>
            <a:ext cx="6144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dirty="0" smtClean="0">
                <a:latin typeface="+mj-lt"/>
              </a:rPr>
              <a:t>0</a:t>
            </a:r>
            <a:r>
              <a:rPr lang="en-US" sz="5400" dirty="0" smtClean="0">
                <a:latin typeface="+mj-lt"/>
              </a:rPr>
              <a:t>4</a:t>
            </a:r>
            <a:endParaRPr sz="5400" dirty="0">
              <a:latin typeface="+mj-lt"/>
            </a:endParaRPr>
          </a:p>
        </p:txBody>
      </p:sp>
      <p:sp>
        <p:nvSpPr>
          <p:cNvPr id="382" name="Google Shape;382;p43"/>
          <p:cNvSpPr/>
          <p:nvPr/>
        </p:nvSpPr>
        <p:spPr>
          <a:xfrm>
            <a:off x="6820200" y="2437223"/>
            <a:ext cx="824100" cy="187154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700" y="2455124"/>
            <a:ext cx="5320500" cy="1853639"/>
          </a:xfrm>
        </p:spPr>
        <p:txBody>
          <a:bodyPr/>
          <a:lstStyle/>
          <a:p>
            <a:pPr algn="l"/>
            <a:r>
              <a:rPr lang="ru-RU" sz="2400" dirty="0">
                <a:latin typeface="Montserrat"/>
              </a:rPr>
              <a:t>Проблемные вопросы надзора на объектах ПТЦ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79" y="3072522"/>
            <a:ext cx="600941" cy="600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00" y="56580"/>
            <a:ext cx="234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700" y="1367525"/>
            <a:ext cx="6502500" cy="1622563"/>
          </a:xfrm>
        </p:spPr>
        <p:txBody>
          <a:bodyPr/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нормативной базы при обращении (сборе, сортировке, хранении) с отходами загрязненными радиоактивными веществами (материалами) (металлические – МОЗРВ и другие ЗРМ). Образуются в больших объемах при выводе из эксплуатации различных объектов, подразделений, производственных  участков ПТЦ.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0700" y="2980944"/>
            <a:ext cx="6502500" cy="1691640"/>
          </a:xfrm>
        </p:spPr>
        <p:txBody>
          <a:bodyPr/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нормативно правовой базы в части обращения с ОНАО РАО и материалами с повышенным содержанием радионуклидов, образующихся при выводе из эксплуатации ПТЦ, остается на сегодняшний день весьма актуальной задачей!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123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9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00" y="152399"/>
            <a:ext cx="2340000" cy="9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58"/>
          <p:cNvSpPr txBox="1">
            <a:spLocks noGrp="1"/>
          </p:cNvSpPr>
          <p:nvPr>
            <p:ph type="title"/>
          </p:nvPr>
        </p:nvSpPr>
        <p:spPr>
          <a:xfrm>
            <a:off x="5283922" y="1109272"/>
            <a:ext cx="2893211" cy="36426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800" dirty="0" smtClean="0">
                <a:latin typeface="+mj-lt"/>
              </a:rPr>
              <a:t>Предприятий </a:t>
            </a:r>
            <a:r>
              <a:rPr lang="ru-RU" sz="1800" dirty="0">
                <a:latin typeface="+mj-lt"/>
              </a:rPr>
              <a:t>ядерного топливного цикла, </a:t>
            </a:r>
            <a:r>
              <a:rPr lang="ru-RU" sz="1800" dirty="0" smtClean="0">
                <a:latin typeface="+mj-lt"/>
              </a:rPr>
              <a:t>расположенных </a:t>
            </a:r>
            <a:r>
              <a:rPr lang="ru-RU" sz="1800" dirty="0">
                <a:latin typeface="+mj-lt"/>
              </a:rPr>
              <a:t>на территории Сибирского федерального округа</a:t>
            </a:r>
            <a:endParaRPr sz="1800" dirty="0">
              <a:latin typeface="+mj-lt"/>
              <a:sym typeface="Days One"/>
            </a:endParaRPr>
          </a:p>
        </p:txBody>
      </p:sp>
      <p:sp>
        <p:nvSpPr>
          <p:cNvPr id="730" name="Google Shape;730;p58"/>
          <p:cNvSpPr/>
          <p:nvPr/>
        </p:nvSpPr>
        <p:spPr>
          <a:xfrm>
            <a:off x="1057025" y="2415025"/>
            <a:ext cx="239700" cy="23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58"/>
          <p:cNvSpPr/>
          <p:nvPr/>
        </p:nvSpPr>
        <p:spPr>
          <a:xfrm>
            <a:off x="1732650" y="3378150"/>
            <a:ext cx="130800" cy="13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58"/>
          <p:cNvSpPr/>
          <p:nvPr/>
        </p:nvSpPr>
        <p:spPr>
          <a:xfrm>
            <a:off x="3083925" y="2310225"/>
            <a:ext cx="239700" cy="23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58"/>
          <p:cNvSpPr/>
          <p:nvPr/>
        </p:nvSpPr>
        <p:spPr>
          <a:xfrm>
            <a:off x="2582650" y="3128400"/>
            <a:ext cx="239700" cy="23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3" y="73907"/>
            <a:ext cx="2340000" cy="9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0" y="0"/>
            <a:ext cx="473716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6"/>
          </p:nvPr>
        </p:nvSpPr>
        <p:spPr>
          <a:xfrm>
            <a:off x="3837482" y="532925"/>
            <a:ext cx="4217968" cy="587400"/>
          </a:xfrm>
        </p:spPr>
        <p:txBody>
          <a:bodyPr/>
          <a:lstStyle/>
          <a:p>
            <a:r>
              <a:rPr lang="ru-RU" sz="1800" dirty="0" smtClean="0">
                <a:latin typeface="+mj-lt"/>
              </a:rPr>
              <a:t>Перечень предприятий</a:t>
            </a:r>
            <a:endParaRPr lang="ru-RU" sz="1800" dirty="0">
              <a:latin typeface="+mj-lt"/>
            </a:endParaRPr>
          </a:p>
        </p:txBody>
      </p:sp>
      <p:sp>
        <p:nvSpPr>
          <p:cNvPr id="15" name="Google Shape;501;p48"/>
          <p:cNvSpPr txBox="1">
            <a:spLocks noGrp="1"/>
          </p:cNvSpPr>
          <p:nvPr>
            <p:ph type="title"/>
          </p:nvPr>
        </p:nvSpPr>
        <p:spPr>
          <a:xfrm>
            <a:off x="719975" y="1901250"/>
            <a:ext cx="2364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АО «АЭХК»</a:t>
            </a:r>
            <a:endParaRPr dirty="0"/>
          </a:p>
        </p:txBody>
      </p:sp>
      <p:sp>
        <p:nvSpPr>
          <p:cNvPr id="16" name="Google Shape;502;p48"/>
          <p:cNvSpPr txBox="1">
            <a:spLocks noGrp="1"/>
          </p:cNvSpPr>
          <p:nvPr>
            <p:ph type="subTitle" idx="1"/>
          </p:nvPr>
        </p:nvSpPr>
        <p:spPr>
          <a:xfrm>
            <a:off x="719975" y="2346450"/>
            <a:ext cx="23640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2"/>
              </a:buClr>
              <a:buSzPts val="1100"/>
            </a:pPr>
            <a:r>
              <a:rPr lang="ru-RU" sz="1200" dirty="0">
                <a:latin typeface="+mn-lt"/>
              </a:rPr>
              <a:t>Акционерное общество «Ангарский электролизный химический комбинат» </a:t>
            </a:r>
          </a:p>
        </p:txBody>
      </p:sp>
      <p:sp>
        <p:nvSpPr>
          <p:cNvPr id="19" name="Google Shape;505;p48"/>
          <p:cNvSpPr txBox="1">
            <a:spLocks noGrp="1"/>
          </p:cNvSpPr>
          <p:nvPr>
            <p:ph type="title" idx="4"/>
          </p:nvPr>
        </p:nvSpPr>
        <p:spPr>
          <a:xfrm>
            <a:off x="719975" y="3578000"/>
            <a:ext cx="2364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ФГУП «ГХК»</a:t>
            </a:r>
            <a:endParaRPr dirty="0"/>
          </a:p>
        </p:txBody>
      </p:sp>
      <p:sp>
        <p:nvSpPr>
          <p:cNvPr id="20" name="Google Shape;506;p48"/>
          <p:cNvSpPr txBox="1">
            <a:spLocks noGrp="1"/>
          </p:cNvSpPr>
          <p:nvPr>
            <p:ph type="subTitle" idx="5"/>
          </p:nvPr>
        </p:nvSpPr>
        <p:spPr>
          <a:xfrm>
            <a:off x="719975" y="4023200"/>
            <a:ext cx="23640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2"/>
              </a:buClr>
              <a:buSzPts val="1100"/>
            </a:pPr>
            <a:r>
              <a:rPr lang="ru-RU" sz="1050" dirty="0">
                <a:latin typeface="+mn-lt"/>
              </a:rPr>
              <a:t>Федеральное государственное унитарное предприятие «</a:t>
            </a:r>
            <a:r>
              <a:rPr lang="ru-RU" sz="1050" dirty="0" err="1">
                <a:latin typeface="+mn-lt"/>
              </a:rPr>
              <a:t>Горно</a:t>
            </a:r>
            <a:r>
              <a:rPr lang="ru-RU" sz="1050" dirty="0">
                <a:latin typeface="+mn-lt"/>
              </a:rPr>
              <a:t>–химический комбинат» </a:t>
            </a:r>
          </a:p>
        </p:txBody>
      </p:sp>
      <p:sp>
        <p:nvSpPr>
          <p:cNvPr id="27" name="Google Shape;514;p48"/>
          <p:cNvSpPr/>
          <p:nvPr/>
        </p:nvSpPr>
        <p:spPr>
          <a:xfrm>
            <a:off x="719975" y="3065888"/>
            <a:ext cx="2364000" cy="512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517;p48"/>
          <p:cNvSpPr/>
          <p:nvPr/>
        </p:nvSpPr>
        <p:spPr>
          <a:xfrm>
            <a:off x="719975" y="1389138"/>
            <a:ext cx="2364000" cy="512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501;p48"/>
          <p:cNvSpPr txBox="1">
            <a:spLocks noGrp="1"/>
          </p:cNvSpPr>
          <p:nvPr>
            <p:ph type="title"/>
          </p:nvPr>
        </p:nvSpPr>
        <p:spPr>
          <a:xfrm>
            <a:off x="3600585" y="1901250"/>
            <a:ext cx="2364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АО «СХК»</a:t>
            </a:r>
            <a:endParaRPr dirty="0"/>
          </a:p>
        </p:txBody>
      </p:sp>
      <p:sp>
        <p:nvSpPr>
          <p:cNvPr id="67" name="Google Shape;502;p48"/>
          <p:cNvSpPr txBox="1">
            <a:spLocks noGrp="1"/>
          </p:cNvSpPr>
          <p:nvPr>
            <p:ph type="subTitle" idx="1"/>
          </p:nvPr>
        </p:nvSpPr>
        <p:spPr>
          <a:xfrm>
            <a:off x="3600585" y="2346450"/>
            <a:ext cx="23640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2"/>
              </a:buClr>
              <a:buSzPts val="1100"/>
            </a:pPr>
            <a:r>
              <a:rPr lang="ru-RU" sz="1200" dirty="0">
                <a:latin typeface="+mn-lt"/>
              </a:rPr>
              <a:t>Акционерное общество «Сибирский химический комбинат»</a:t>
            </a:r>
          </a:p>
        </p:txBody>
      </p:sp>
      <p:sp>
        <p:nvSpPr>
          <p:cNvPr id="68" name="Google Shape;505;p48"/>
          <p:cNvSpPr txBox="1">
            <a:spLocks noGrp="1"/>
          </p:cNvSpPr>
          <p:nvPr>
            <p:ph type="title" idx="4"/>
          </p:nvPr>
        </p:nvSpPr>
        <p:spPr>
          <a:xfrm>
            <a:off x="3600585" y="3578000"/>
            <a:ext cx="2364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АО «ОДЦ УГР»</a:t>
            </a:r>
          </a:p>
        </p:txBody>
      </p:sp>
      <p:sp>
        <p:nvSpPr>
          <p:cNvPr id="69" name="Google Shape;506;p48"/>
          <p:cNvSpPr txBox="1">
            <a:spLocks noGrp="1"/>
          </p:cNvSpPr>
          <p:nvPr>
            <p:ph type="subTitle" idx="5"/>
          </p:nvPr>
        </p:nvSpPr>
        <p:spPr>
          <a:xfrm>
            <a:off x="3600585" y="4023200"/>
            <a:ext cx="23640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2"/>
              </a:buClr>
              <a:buSzPts val="1100"/>
            </a:pPr>
            <a:r>
              <a:rPr lang="ru-RU" sz="1000" dirty="0">
                <a:latin typeface="+mn-lt"/>
              </a:rPr>
              <a:t>Акционерное общество «Опытно–демонстрационный центр вывода из эксплуатации уран–графитовых ядерных реакторов» </a:t>
            </a:r>
          </a:p>
        </p:txBody>
      </p:sp>
      <p:sp>
        <p:nvSpPr>
          <p:cNvPr id="70" name="Google Shape;514;p48"/>
          <p:cNvSpPr/>
          <p:nvPr/>
        </p:nvSpPr>
        <p:spPr>
          <a:xfrm>
            <a:off x="3600585" y="3065888"/>
            <a:ext cx="2364000" cy="512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517;p48"/>
          <p:cNvSpPr/>
          <p:nvPr/>
        </p:nvSpPr>
        <p:spPr>
          <a:xfrm>
            <a:off x="3600585" y="1389138"/>
            <a:ext cx="2364000" cy="512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501;p48"/>
          <p:cNvSpPr txBox="1">
            <a:spLocks noGrp="1"/>
          </p:cNvSpPr>
          <p:nvPr>
            <p:ph type="title"/>
          </p:nvPr>
        </p:nvSpPr>
        <p:spPr>
          <a:xfrm>
            <a:off x="6481195" y="1901250"/>
            <a:ext cx="2364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АО «ПО ЭХЗ»</a:t>
            </a:r>
          </a:p>
        </p:txBody>
      </p:sp>
      <p:sp>
        <p:nvSpPr>
          <p:cNvPr id="82" name="Google Shape;502;p48"/>
          <p:cNvSpPr txBox="1">
            <a:spLocks noGrp="1"/>
          </p:cNvSpPr>
          <p:nvPr>
            <p:ph type="subTitle" idx="1"/>
          </p:nvPr>
        </p:nvSpPr>
        <p:spPr>
          <a:xfrm>
            <a:off x="6481195" y="2346450"/>
            <a:ext cx="23640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2"/>
              </a:buClr>
              <a:buSzPts val="1100"/>
            </a:pPr>
            <a:r>
              <a:rPr lang="ru-RU" sz="1050" dirty="0">
                <a:latin typeface="+mn-lt"/>
              </a:rPr>
              <a:t>Акционерное общество «Производственное объединение Электрохимический завод»</a:t>
            </a:r>
          </a:p>
        </p:txBody>
      </p:sp>
      <p:sp>
        <p:nvSpPr>
          <p:cNvPr id="83" name="Google Shape;505;p48"/>
          <p:cNvSpPr txBox="1">
            <a:spLocks noGrp="1"/>
          </p:cNvSpPr>
          <p:nvPr>
            <p:ph type="title" idx="4"/>
          </p:nvPr>
        </p:nvSpPr>
        <p:spPr>
          <a:xfrm>
            <a:off x="6481195" y="3578000"/>
            <a:ext cx="2364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ПАО «НЗХК»</a:t>
            </a:r>
            <a:endParaRPr dirty="0"/>
          </a:p>
        </p:txBody>
      </p:sp>
      <p:sp>
        <p:nvSpPr>
          <p:cNvPr id="84" name="Google Shape;506;p48"/>
          <p:cNvSpPr txBox="1">
            <a:spLocks noGrp="1"/>
          </p:cNvSpPr>
          <p:nvPr>
            <p:ph type="subTitle" idx="5"/>
          </p:nvPr>
        </p:nvSpPr>
        <p:spPr>
          <a:xfrm>
            <a:off x="6481195" y="4023200"/>
            <a:ext cx="23640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2"/>
              </a:buClr>
              <a:buSzPts val="1100"/>
            </a:pPr>
            <a:r>
              <a:rPr lang="ru-RU" sz="1200" dirty="0">
                <a:latin typeface="+mn-lt"/>
              </a:rPr>
              <a:t>Публичное акционерное общество «Новосибирский завод химконцентратов» </a:t>
            </a:r>
          </a:p>
        </p:txBody>
      </p:sp>
      <p:sp>
        <p:nvSpPr>
          <p:cNvPr id="85" name="Google Shape;514;p48"/>
          <p:cNvSpPr/>
          <p:nvPr/>
        </p:nvSpPr>
        <p:spPr>
          <a:xfrm>
            <a:off x="6481195" y="3065888"/>
            <a:ext cx="2364000" cy="512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517;p48"/>
          <p:cNvSpPr/>
          <p:nvPr/>
        </p:nvSpPr>
        <p:spPr>
          <a:xfrm>
            <a:off x="6481195" y="1389138"/>
            <a:ext cx="2364000" cy="512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7" y="214409"/>
            <a:ext cx="2340000" cy="90000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35" y="1400388"/>
            <a:ext cx="1085280" cy="489600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11" y="1392392"/>
            <a:ext cx="1017948" cy="487639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65" y="1399743"/>
            <a:ext cx="1015660" cy="489600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60" y="3077138"/>
            <a:ext cx="1270629" cy="489600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11" y="3088388"/>
            <a:ext cx="1015660" cy="489600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15" y="3077138"/>
            <a:ext cx="1191360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2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58"/>
          <p:cNvSpPr txBox="1">
            <a:spLocks noGrp="1"/>
          </p:cNvSpPr>
          <p:nvPr>
            <p:ph type="title"/>
          </p:nvPr>
        </p:nvSpPr>
        <p:spPr>
          <a:xfrm>
            <a:off x="5283922" y="1109272"/>
            <a:ext cx="2893211" cy="36426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800" dirty="0" smtClean="0">
                <a:latin typeface="+mj-lt"/>
              </a:rPr>
              <a:t>Предприятий </a:t>
            </a:r>
            <a:r>
              <a:rPr lang="ru-RU" sz="1800" dirty="0">
                <a:latin typeface="+mj-lt"/>
              </a:rPr>
              <a:t>ядерного топливного цикла, </a:t>
            </a:r>
            <a:r>
              <a:rPr lang="ru-RU" sz="1800" dirty="0" smtClean="0">
                <a:latin typeface="+mj-lt"/>
              </a:rPr>
              <a:t>расположенных </a:t>
            </a:r>
            <a:r>
              <a:rPr lang="ru-RU" sz="1800" dirty="0">
                <a:latin typeface="+mj-lt"/>
              </a:rPr>
              <a:t>на территории Дальневосточного федерального округа:</a:t>
            </a:r>
            <a:endParaRPr sz="1800" dirty="0">
              <a:latin typeface="+mj-lt"/>
              <a:sym typeface="Days One"/>
            </a:endParaRPr>
          </a:p>
        </p:txBody>
      </p:sp>
      <p:sp>
        <p:nvSpPr>
          <p:cNvPr id="730" name="Google Shape;730;p58"/>
          <p:cNvSpPr/>
          <p:nvPr/>
        </p:nvSpPr>
        <p:spPr>
          <a:xfrm>
            <a:off x="1057025" y="2415025"/>
            <a:ext cx="239700" cy="23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58"/>
          <p:cNvSpPr/>
          <p:nvPr/>
        </p:nvSpPr>
        <p:spPr>
          <a:xfrm>
            <a:off x="1732650" y="3378150"/>
            <a:ext cx="130800" cy="13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58"/>
          <p:cNvSpPr/>
          <p:nvPr/>
        </p:nvSpPr>
        <p:spPr>
          <a:xfrm>
            <a:off x="3083925" y="2310225"/>
            <a:ext cx="239700" cy="23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58"/>
          <p:cNvSpPr/>
          <p:nvPr/>
        </p:nvSpPr>
        <p:spPr>
          <a:xfrm>
            <a:off x="2582650" y="3128400"/>
            <a:ext cx="239700" cy="23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3" y="73907"/>
            <a:ext cx="2340000" cy="9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8" y="208599"/>
            <a:ext cx="4624467" cy="462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8"/>
          <p:cNvSpPr/>
          <p:nvPr/>
        </p:nvSpPr>
        <p:spPr>
          <a:xfrm>
            <a:off x="1057025" y="2415025"/>
            <a:ext cx="239700" cy="23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58"/>
          <p:cNvSpPr/>
          <p:nvPr/>
        </p:nvSpPr>
        <p:spPr>
          <a:xfrm>
            <a:off x="1732650" y="3378150"/>
            <a:ext cx="130800" cy="13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58"/>
          <p:cNvSpPr/>
          <p:nvPr/>
        </p:nvSpPr>
        <p:spPr>
          <a:xfrm>
            <a:off x="3083925" y="2310225"/>
            <a:ext cx="239700" cy="23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58"/>
          <p:cNvSpPr/>
          <p:nvPr/>
        </p:nvSpPr>
        <p:spPr>
          <a:xfrm>
            <a:off x="2582650" y="3128400"/>
            <a:ext cx="239700" cy="23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3" y="73907"/>
            <a:ext cx="2340000" cy="9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8" y="208599"/>
            <a:ext cx="4624467" cy="4624467"/>
          </a:xfrm>
          <a:prstGeom prst="rect">
            <a:avLst/>
          </a:prstGeom>
        </p:spPr>
      </p:pic>
      <p:sp>
        <p:nvSpPr>
          <p:cNvPr id="10" name="Google Shape;501;p48"/>
          <p:cNvSpPr txBox="1">
            <a:spLocks noGrp="1"/>
          </p:cNvSpPr>
          <p:nvPr>
            <p:ph type="title"/>
          </p:nvPr>
        </p:nvSpPr>
        <p:spPr>
          <a:xfrm>
            <a:off x="5730662" y="1486019"/>
            <a:ext cx="2364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+mj-lt"/>
              </a:rPr>
              <a:t>ПАО «ППГХО»</a:t>
            </a:r>
            <a:endParaRPr sz="2000" dirty="0">
              <a:latin typeface="+mj-lt"/>
            </a:endParaRPr>
          </a:p>
        </p:txBody>
      </p:sp>
      <p:sp>
        <p:nvSpPr>
          <p:cNvPr id="11" name="Google Shape;502;p48"/>
          <p:cNvSpPr txBox="1">
            <a:spLocks/>
          </p:cNvSpPr>
          <p:nvPr/>
        </p:nvSpPr>
        <p:spPr>
          <a:xfrm>
            <a:off x="5730662" y="1931219"/>
            <a:ext cx="2364000" cy="585300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1100"/>
            </a:pPr>
            <a:r>
              <a:rPr lang="ru-RU" sz="1050" dirty="0">
                <a:solidFill>
                  <a:schemeClr val="tx1"/>
                </a:solidFill>
                <a:latin typeface="+mn-lt"/>
              </a:rPr>
              <a:t>Публичное акционерное общество «Приаргунское производственное </a:t>
            </a:r>
            <a:r>
              <a:rPr lang="ru-RU" sz="1050" dirty="0" err="1">
                <a:solidFill>
                  <a:schemeClr val="tx1"/>
                </a:solidFill>
                <a:latin typeface="+mn-lt"/>
              </a:rPr>
              <a:t>горно</a:t>
            </a:r>
            <a:r>
              <a:rPr lang="ru-RU" sz="1050" dirty="0">
                <a:solidFill>
                  <a:schemeClr val="tx1"/>
                </a:solidFill>
                <a:latin typeface="+mn-lt"/>
              </a:rPr>
              <a:t>–химическое </a:t>
            </a:r>
            <a:r>
              <a:rPr lang="ru-RU" sz="1050" dirty="0" smtClean="0">
                <a:solidFill>
                  <a:schemeClr val="tx1"/>
                </a:solidFill>
                <a:latin typeface="+mn-lt"/>
              </a:rPr>
              <a:t>объединение»</a:t>
            </a:r>
            <a:endParaRPr lang="ru-RU" sz="10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Google Shape;505;p48"/>
          <p:cNvSpPr txBox="1">
            <a:spLocks/>
          </p:cNvSpPr>
          <p:nvPr/>
        </p:nvSpPr>
        <p:spPr>
          <a:xfrm>
            <a:off x="5730662" y="3162769"/>
            <a:ext cx="2364000" cy="445200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АО «ХИАГДА»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Google Shape;506;p48"/>
          <p:cNvSpPr txBox="1">
            <a:spLocks/>
          </p:cNvSpPr>
          <p:nvPr/>
        </p:nvSpPr>
        <p:spPr>
          <a:xfrm>
            <a:off x="5730662" y="3607969"/>
            <a:ext cx="2364000" cy="585300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1100"/>
            </a:pPr>
            <a:r>
              <a:rPr lang="ru-RU" sz="1050" dirty="0">
                <a:solidFill>
                  <a:schemeClr val="tx1"/>
                </a:solidFill>
                <a:latin typeface="+mn-lt"/>
              </a:rPr>
              <a:t>Акционерное общество «</a:t>
            </a:r>
            <a:r>
              <a:rPr lang="ru-RU" sz="1050" dirty="0" err="1">
                <a:solidFill>
                  <a:schemeClr val="tx1"/>
                </a:solidFill>
                <a:latin typeface="+mn-lt"/>
              </a:rPr>
              <a:t>Хиагда</a:t>
            </a:r>
            <a:r>
              <a:rPr lang="ru-RU" sz="1050" dirty="0">
                <a:solidFill>
                  <a:schemeClr val="tx1"/>
                </a:solidFill>
                <a:latin typeface="+mn-lt"/>
              </a:rPr>
              <a:t>»</a:t>
            </a:r>
          </a:p>
        </p:txBody>
      </p:sp>
      <p:sp>
        <p:nvSpPr>
          <p:cNvPr id="14" name="Google Shape;514;p48"/>
          <p:cNvSpPr/>
          <p:nvPr/>
        </p:nvSpPr>
        <p:spPr>
          <a:xfrm>
            <a:off x="5730662" y="2650657"/>
            <a:ext cx="2364000" cy="512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17;p48"/>
          <p:cNvSpPr/>
          <p:nvPr/>
        </p:nvSpPr>
        <p:spPr>
          <a:xfrm>
            <a:off x="5730662" y="973907"/>
            <a:ext cx="2364000" cy="512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306" y="1021598"/>
            <a:ext cx="942712" cy="439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04" y="2687107"/>
            <a:ext cx="977515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Плавучий энергоблок «Академик Ломоносов»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2648" y="1444752"/>
            <a:ext cx="7214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2023 года под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надзором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МТУ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за ЯРБ Сибири и Дальнего Востока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плавучий энергоблок проекта 20870 с ядерными реакторами КЛТ-40С «Академик Ломоносов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(ПАТЭС)  который расположен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Чукотском автономном округе, город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Певек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эксплуатируется на основании лицензии выданной Федеральной службой по экологическому, технологическому и атомному надзору от 20.06.2019г.  № ГН–03–102–3660, со сроком действия до 20.06.2029 г.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3504" y="1316736"/>
            <a:ext cx="7827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ядерный реактор ИРТ–Т инженерной школы ядерных технологий Федерального государственного автономного образовательного учреждения высшего образования «Национальный исследовательский Томский политехнический университет»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находится под надзором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Северского отдела инспекций ядерной и радиационной безопасности на ПТЦ </a:t>
            </a: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4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3"/>
          <p:cNvSpPr txBox="1">
            <a:spLocks noGrp="1"/>
          </p:cNvSpPr>
          <p:nvPr>
            <p:ph type="title" idx="2"/>
          </p:nvPr>
        </p:nvSpPr>
        <p:spPr>
          <a:xfrm>
            <a:off x="1499700" y="1334475"/>
            <a:ext cx="6144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dirty="0" smtClean="0">
                <a:latin typeface="+mj-lt"/>
              </a:rPr>
              <a:t>0</a:t>
            </a:r>
            <a:r>
              <a:rPr lang="ru-RU" sz="5400" dirty="0" smtClean="0">
                <a:latin typeface="+mj-lt"/>
              </a:rPr>
              <a:t>2</a:t>
            </a:r>
            <a:endParaRPr sz="5400" dirty="0">
              <a:latin typeface="+mj-lt"/>
            </a:endParaRPr>
          </a:p>
        </p:txBody>
      </p:sp>
      <p:sp>
        <p:nvSpPr>
          <p:cNvPr id="382" name="Google Shape;382;p43"/>
          <p:cNvSpPr/>
          <p:nvPr/>
        </p:nvSpPr>
        <p:spPr>
          <a:xfrm>
            <a:off x="6820200" y="2437223"/>
            <a:ext cx="824100" cy="187154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700" y="2455124"/>
            <a:ext cx="5320500" cy="1853639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правоприменительной практики при осуществлении надзора за ядерной и радиационной безопасностью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79" y="3072522"/>
            <a:ext cx="600941" cy="600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00" y="56580"/>
            <a:ext cx="234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Leadership by Slidesgo">
  <a:themeElements>
    <a:clrScheme name="Simple Light">
      <a:dk1>
        <a:srgbClr val="1A05F1"/>
      </a:dk1>
      <a:lt1>
        <a:srgbClr val="D1D1D1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A05F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1813</Words>
  <Application>Microsoft Office PowerPoint</Application>
  <PresentationFormat>Экран (16:9)</PresentationFormat>
  <Paragraphs>105</Paragraphs>
  <Slides>24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Business Leadership by Slidesgo</vt:lpstr>
      <vt:lpstr>О правоприменительной практике контрольно-надзорной деятельности при осуществлении федерального государственного надзора в области использования атомной энергии в части ядерной и радиационной безопасности  в 2023  году</vt:lpstr>
      <vt:lpstr>Презентация PowerPoint</vt:lpstr>
      <vt:lpstr>Предприятий ядерного топливного цикла, расположенных на территории Сибирского федерального округа</vt:lpstr>
      <vt:lpstr>Перечень предприятий</vt:lpstr>
      <vt:lpstr>Предприятий ядерного топливного цикла, расположенных на территории Дальневосточного федерального округа:</vt:lpstr>
      <vt:lpstr>ПАО «ППГХО»</vt:lpstr>
      <vt:lpstr>Плавучий энергоблок «Академик Ломоносов»</vt:lpstr>
      <vt:lpstr>Презентация PowerPoint</vt:lpstr>
      <vt:lpstr>02</vt:lpstr>
      <vt:lpstr>Результаты правоприменительной практики при осуществлении надзора за ядерной и радиационной безопасностью на ПТЦ и ИР</vt:lpstr>
      <vt:lpstr>В режиме осуществления постоянного государственного надзора на ПАТЭС проводятся: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03</vt:lpstr>
      <vt:lpstr>Несоблюдение  требований к безопасному хранению радиоактивных отходов</vt:lpstr>
      <vt:lpstr>Несвоевременная сдача   радионуклидных источников, дальнейшее использование которых не предусматривается, в специализированные организации</vt:lpstr>
      <vt:lpstr>При обращении с радиоактивными отходами, накопленными в бассейне-хранилище (хвостохранилищах), не предусмотрены технические средства и организационные мероприятия по минимизации пылеобразования и пылеуноса радионуклидов  Не предусмотрены технические средства для сбора фильтрационных вод, возврата их в хвостохранилище или передачи в систему оборотного водоснабжения технологического процесса.</vt:lpstr>
      <vt:lpstr>Презентация PowerPoint</vt:lpstr>
      <vt:lpstr>04</vt:lpstr>
      <vt:lpstr>Отсутствие нормативной базы при обращении (сборе, сортировке, хранении) с отходами загрязненными радиоактивными веществами (материалами) (металлические – МОЗРВ и другие ЗРМ). Образуются в больших объемах при выводе из эксплуатации различных объектов, подразделений, производственных  участков ПТЦ.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LIDERAZGO EMPRESARIAL</dc:title>
  <dc:creator>Алиса Семчева</dc:creator>
  <cp:lastModifiedBy>Semcheva-E</cp:lastModifiedBy>
  <cp:revision>92</cp:revision>
  <dcterms:modified xsi:type="dcterms:W3CDTF">2023-09-14T02:23:15Z</dcterms:modified>
</cp:coreProperties>
</file>